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4"/>
  </p:notesMasterIdLst>
  <p:handoutMasterIdLst>
    <p:handoutMasterId r:id="rId15"/>
  </p:handoutMasterIdLst>
  <p:sldIdLst>
    <p:sldId id="356" r:id="rId2"/>
    <p:sldId id="417" r:id="rId3"/>
    <p:sldId id="418" r:id="rId4"/>
    <p:sldId id="419" r:id="rId5"/>
    <p:sldId id="420" r:id="rId6"/>
    <p:sldId id="428" r:id="rId7"/>
    <p:sldId id="421" r:id="rId8"/>
    <p:sldId id="422" r:id="rId9"/>
    <p:sldId id="423" r:id="rId10"/>
    <p:sldId id="426" r:id="rId11"/>
    <p:sldId id="425" r:id="rId12"/>
    <p:sldId id="427" r:id="rId13"/>
  </p:sldIdLst>
  <p:sldSz cx="9326563" cy="6858000"/>
  <p:notesSz cx="6858000" cy="9144000"/>
  <p:defaultTextStyle>
    <a:defPPr>
      <a:defRPr lang="en-US"/>
    </a:defPPr>
    <a:lvl1pPr algn="l" rtl="0" eaLnBrk="0" fontAlgn="base" hangingPunct="0">
      <a:spcBef>
        <a:spcPct val="0"/>
      </a:spcBef>
      <a:spcAft>
        <a:spcPct val="0"/>
      </a:spcAft>
      <a:defRPr sz="2800" b="1" kern="1200">
        <a:solidFill>
          <a:schemeClr val="hlink"/>
        </a:solidFill>
        <a:latin typeface="Arial" panose="020B0604020202020204" pitchFamily="34" charset="0"/>
        <a:ea typeface="+mn-ea"/>
        <a:cs typeface="+mn-cs"/>
      </a:defRPr>
    </a:lvl1pPr>
    <a:lvl2pPr marL="457200" algn="l" rtl="0" eaLnBrk="0" fontAlgn="base" hangingPunct="0">
      <a:spcBef>
        <a:spcPct val="0"/>
      </a:spcBef>
      <a:spcAft>
        <a:spcPct val="0"/>
      </a:spcAft>
      <a:defRPr sz="2800" b="1" kern="1200">
        <a:solidFill>
          <a:schemeClr val="hlink"/>
        </a:solidFill>
        <a:latin typeface="Arial" panose="020B0604020202020204" pitchFamily="34" charset="0"/>
        <a:ea typeface="+mn-ea"/>
        <a:cs typeface="+mn-cs"/>
      </a:defRPr>
    </a:lvl2pPr>
    <a:lvl3pPr marL="914400" algn="l" rtl="0" eaLnBrk="0" fontAlgn="base" hangingPunct="0">
      <a:spcBef>
        <a:spcPct val="0"/>
      </a:spcBef>
      <a:spcAft>
        <a:spcPct val="0"/>
      </a:spcAft>
      <a:defRPr sz="2800" b="1" kern="1200">
        <a:solidFill>
          <a:schemeClr val="hlink"/>
        </a:solidFill>
        <a:latin typeface="Arial" panose="020B0604020202020204" pitchFamily="34" charset="0"/>
        <a:ea typeface="+mn-ea"/>
        <a:cs typeface="+mn-cs"/>
      </a:defRPr>
    </a:lvl3pPr>
    <a:lvl4pPr marL="1371600" algn="l" rtl="0" eaLnBrk="0" fontAlgn="base" hangingPunct="0">
      <a:spcBef>
        <a:spcPct val="0"/>
      </a:spcBef>
      <a:spcAft>
        <a:spcPct val="0"/>
      </a:spcAft>
      <a:defRPr sz="2800" b="1" kern="1200">
        <a:solidFill>
          <a:schemeClr val="hlink"/>
        </a:solidFill>
        <a:latin typeface="Arial" panose="020B0604020202020204" pitchFamily="34" charset="0"/>
        <a:ea typeface="+mn-ea"/>
        <a:cs typeface="+mn-cs"/>
      </a:defRPr>
    </a:lvl4pPr>
    <a:lvl5pPr marL="1828800" algn="l" rtl="0" eaLnBrk="0" fontAlgn="base" hangingPunct="0">
      <a:spcBef>
        <a:spcPct val="0"/>
      </a:spcBef>
      <a:spcAft>
        <a:spcPct val="0"/>
      </a:spcAft>
      <a:defRPr sz="2800" b="1" kern="1200">
        <a:solidFill>
          <a:schemeClr val="hlink"/>
        </a:solidFill>
        <a:latin typeface="Arial" panose="020B0604020202020204" pitchFamily="34" charset="0"/>
        <a:ea typeface="+mn-ea"/>
        <a:cs typeface="+mn-cs"/>
      </a:defRPr>
    </a:lvl5pPr>
    <a:lvl6pPr marL="2286000" algn="l" defTabSz="914400" rtl="0" eaLnBrk="1" latinLnBrk="0" hangingPunct="1">
      <a:defRPr sz="2800" b="1" kern="1200">
        <a:solidFill>
          <a:schemeClr val="hlink"/>
        </a:solidFill>
        <a:latin typeface="Arial" panose="020B0604020202020204" pitchFamily="34" charset="0"/>
        <a:ea typeface="+mn-ea"/>
        <a:cs typeface="+mn-cs"/>
      </a:defRPr>
    </a:lvl6pPr>
    <a:lvl7pPr marL="2743200" algn="l" defTabSz="914400" rtl="0" eaLnBrk="1" latinLnBrk="0" hangingPunct="1">
      <a:defRPr sz="2800" b="1" kern="1200">
        <a:solidFill>
          <a:schemeClr val="hlink"/>
        </a:solidFill>
        <a:latin typeface="Arial" panose="020B0604020202020204" pitchFamily="34" charset="0"/>
        <a:ea typeface="+mn-ea"/>
        <a:cs typeface="+mn-cs"/>
      </a:defRPr>
    </a:lvl7pPr>
    <a:lvl8pPr marL="3200400" algn="l" defTabSz="914400" rtl="0" eaLnBrk="1" latinLnBrk="0" hangingPunct="1">
      <a:defRPr sz="2800" b="1" kern="1200">
        <a:solidFill>
          <a:schemeClr val="hlink"/>
        </a:solidFill>
        <a:latin typeface="Arial" panose="020B0604020202020204" pitchFamily="34" charset="0"/>
        <a:ea typeface="+mn-ea"/>
        <a:cs typeface="+mn-cs"/>
      </a:defRPr>
    </a:lvl8pPr>
    <a:lvl9pPr marL="3657600" algn="l" defTabSz="914400" rtl="0" eaLnBrk="1" latinLnBrk="0" hangingPunct="1">
      <a:defRPr sz="2800" b="1" kern="1200">
        <a:solidFill>
          <a:schemeClr val="hlink"/>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3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54" d="100"/>
          <a:sy n="154" d="100"/>
        </p:scale>
        <p:origin x="1920" y="144"/>
      </p:cViewPr>
      <p:guideLst>
        <p:guide orient="horz" pos="2160"/>
        <p:guide pos="2937"/>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53B02A6E-C994-447E-9B4E-7074D95AF0B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ahoma" pitchFamily="34" charset="0"/>
              </a:defRPr>
            </a:lvl1pPr>
          </a:lstStyle>
          <a:p>
            <a:pPr>
              <a:defRPr/>
            </a:pPr>
            <a:endParaRPr lang="en-US"/>
          </a:p>
        </p:txBody>
      </p:sp>
      <p:sp>
        <p:nvSpPr>
          <p:cNvPr id="102403" name="Rectangle 3">
            <a:extLst>
              <a:ext uri="{FF2B5EF4-FFF2-40B4-BE49-F238E27FC236}">
                <a16:creationId xmlns:a16="http://schemas.microsoft.com/office/drawing/2014/main" id="{F99F8871-4CF9-49DF-BC5C-50ABD90305A9}"/>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ahoma" pitchFamily="34" charset="0"/>
              </a:defRPr>
            </a:lvl1pPr>
          </a:lstStyle>
          <a:p>
            <a:pPr>
              <a:defRPr/>
            </a:pPr>
            <a:endParaRPr lang="en-US"/>
          </a:p>
        </p:txBody>
      </p:sp>
      <p:sp>
        <p:nvSpPr>
          <p:cNvPr id="102404" name="Rectangle 4">
            <a:extLst>
              <a:ext uri="{FF2B5EF4-FFF2-40B4-BE49-F238E27FC236}">
                <a16:creationId xmlns:a16="http://schemas.microsoft.com/office/drawing/2014/main" id="{C11538E5-B594-4998-A654-773976E12CBD}"/>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ahoma" pitchFamily="34" charset="0"/>
              </a:defRPr>
            </a:lvl1pPr>
          </a:lstStyle>
          <a:p>
            <a:pPr>
              <a:defRPr/>
            </a:pPr>
            <a:endParaRPr lang="en-US"/>
          </a:p>
        </p:txBody>
      </p:sp>
      <p:sp>
        <p:nvSpPr>
          <p:cNvPr id="102405" name="Rectangle 5">
            <a:extLst>
              <a:ext uri="{FF2B5EF4-FFF2-40B4-BE49-F238E27FC236}">
                <a16:creationId xmlns:a16="http://schemas.microsoft.com/office/drawing/2014/main" id="{F1ADE4FF-0B68-4213-9724-BF01FB2A591A}"/>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ahoma" panose="020B0604030504040204" pitchFamily="34" charset="0"/>
              </a:defRPr>
            </a:lvl1pPr>
          </a:lstStyle>
          <a:p>
            <a:fld id="{0E61C789-E690-4750-91DB-DD25DE3CE2A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25E3DFA-A600-41F0-9F34-6B918FF139B2}"/>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5123" name="Rectangle 3">
            <a:extLst>
              <a:ext uri="{FF2B5EF4-FFF2-40B4-BE49-F238E27FC236}">
                <a16:creationId xmlns:a16="http://schemas.microsoft.com/office/drawing/2014/main" id="{EEE00ECB-17C2-4935-AFB7-E736BCE3B019}"/>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3076" name="Rectangle 4">
            <a:extLst>
              <a:ext uri="{FF2B5EF4-FFF2-40B4-BE49-F238E27FC236}">
                <a16:creationId xmlns:a16="http://schemas.microsoft.com/office/drawing/2014/main" id="{48311879-254A-4A62-BEE9-890CC554884F}"/>
              </a:ext>
            </a:extLst>
          </p:cNvPr>
          <p:cNvSpPr>
            <a:spLocks noChangeArrowheads="1" noTextEdit="1"/>
          </p:cNvSpPr>
          <p:nvPr>
            <p:ph type="sldImg" idx="2"/>
          </p:nvPr>
        </p:nvSpPr>
        <p:spPr bwMode="auto">
          <a:xfrm>
            <a:off x="1098550" y="685800"/>
            <a:ext cx="46609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7ADAF783-B2EB-4620-A5F3-047FE8F119F2}"/>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126" name="Rectangle 6">
            <a:extLst>
              <a:ext uri="{FF2B5EF4-FFF2-40B4-BE49-F238E27FC236}">
                <a16:creationId xmlns:a16="http://schemas.microsoft.com/office/drawing/2014/main" id="{DAD7D796-6CAF-489C-9B4E-4D9C091EBF48}"/>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5127" name="Rectangle 7">
            <a:extLst>
              <a:ext uri="{FF2B5EF4-FFF2-40B4-BE49-F238E27FC236}">
                <a16:creationId xmlns:a16="http://schemas.microsoft.com/office/drawing/2014/main" id="{C5B4A197-F3E8-4327-AD7B-8C953FCF3A25}"/>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panose="02020603050405020304" pitchFamily="18" charset="0"/>
              </a:defRPr>
            </a:lvl1pPr>
          </a:lstStyle>
          <a:p>
            <a:fld id="{1DAC0A90-2E53-41E8-A0C8-956D808B018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9DB4A03F-7DA6-4645-B3EA-DFDEC20A8B7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41D6FF7-D2E2-456F-B0B7-CECBB25CE053}" type="slidenum">
              <a:rPr lang="en-US" altLang="en-US"/>
              <a:pPr>
                <a:spcBef>
                  <a:spcPct val="0"/>
                </a:spcBef>
              </a:pPr>
              <a:t>1</a:t>
            </a:fld>
            <a:endParaRPr lang="en-US" altLang="en-US"/>
          </a:p>
        </p:txBody>
      </p:sp>
      <p:sp>
        <p:nvSpPr>
          <p:cNvPr id="6147" name="Rectangle 2">
            <a:extLst>
              <a:ext uri="{FF2B5EF4-FFF2-40B4-BE49-F238E27FC236}">
                <a16:creationId xmlns:a16="http://schemas.microsoft.com/office/drawing/2014/main" id="{9017B4E8-B3FA-408C-858C-88A1BA80817B}"/>
              </a:ext>
            </a:extLst>
          </p:cNvPr>
          <p:cNvSpPr>
            <a:spLocks noChangeArrowheads="1" noTextEdit="1"/>
          </p:cNvSpPr>
          <p:nvPr>
            <p:ph type="sldImg"/>
          </p:nvPr>
        </p:nvSpPr>
        <p:spPr>
          <a:ln/>
        </p:spPr>
      </p:sp>
      <p:sp>
        <p:nvSpPr>
          <p:cNvPr id="6148" name="Rectangle 3">
            <a:extLst>
              <a:ext uri="{FF2B5EF4-FFF2-40B4-BE49-F238E27FC236}">
                <a16:creationId xmlns:a16="http://schemas.microsoft.com/office/drawing/2014/main" id="{14630600-36E2-4A4B-8F87-A1A055339F3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761E4EED-AD33-4C1A-B3E4-62039F7C9C8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882BC735-B922-4644-B3FA-504B006F94F9}" type="slidenum">
              <a:rPr lang="en-US" altLang="en-US"/>
              <a:pPr>
                <a:spcBef>
                  <a:spcPct val="0"/>
                </a:spcBef>
              </a:pPr>
              <a:t>10</a:t>
            </a:fld>
            <a:endParaRPr lang="en-US" altLang="en-US"/>
          </a:p>
        </p:txBody>
      </p:sp>
      <p:sp>
        <p:nvSpPr>
          <p:cNvPr id="24579" name="Rectangle 2">
            <a:extLst>
              <a:ext uri="{FF2B5EF4-FFF2-40B4-BE49-F238E27FC236}">
                <a16:creationId xmlns:a16="http://schemas.microsoft.com/office/drawing/2014/main" id="{41D8A287-7F21-47BF-AE67-952BB7444323}"/>
              </a:ext>
            </a:extLst>
          </p:cNvPr>
          <p:cNvSpPr>
            <a:spLocks noChangeArrowheads="1" noTextEdit="1"/>
          </p:cNvSpPr>
          <p:nvPr>
            <p:ph type="sldImg"/>
          </p:nvPr>
        </p:nvSpPr>
        <p:spPr>
          <a:ln/>
        </p:spPr>
      </p:sp>
      <p:sp>
        <p:nvSpPr>
          <p:cNvPr id="24580" name="Rectangle 3">
            <a:extLst>
              <a:ext uri="{FF2B5EF4-FFF2-40B4-BE49-F238E27FC236}">
                <a16:creationId xmlns:a16="http://schemas.microsoft.com/office/drawing/2014/main" id="{FC2C3BA5-00DE-47DD-9676-2BDBFF33A10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DC6A2424-0C34-4CF6-BC6E-319B7E09EB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74677686-F674-45CA-9370-B3946A10864A}" type="slidenum">
              <a:rPr lang="en-US" altLang="en-US"/>
              <a:pPr>
                <a:spcBef>
                  <a:spcPct val="0"/>
                </a:spcBef>
              </a:pPr>
              <a:t>11</a:t>
            </a:fld>
            <a:endParaRPr lang="en-US" altLang="en-US"/>
          </a:p>
        </p:txBody>
      </p:sp>
      <p:sp>
        <p:nvSpPr>
          <p:cNvPr id="26627" name="Rectangle 2">
            <a:extLst>
              <a:ext uri="{FF2B5EF4-FFF2-40B4-BE49-F238E27FC236}">
                <a16:creationId xmlns:a16="http://schemas.microsoft.com/office/drawing/2014/main" id="{A37D4599-78C5-4C12-8871-C06D5767A95E}"/>
              </a:ext>
            </a:extLst>
          </p:cNvPr>
          <p:cNvSpPr>
            <a:spLocks noChangeArrowheads="1" noTextEdit="1"/>
          </p:cNvSpPr>
          <p:nvPr>
            <p:ph type="sldImg"/>
          </p:nvPr>
        </p:nvSpPr>
        <p:spPr>
          <a:ln/>
        </p:spPr>
      </p:sp>
      <p:sp>
        <p:nvSpPr>
          <p:cNvPr id="26628" name="Rectangle 3">
            <a:extLst>
              <a:ext uri="{FF2B5EF4-FFF2-40B4-BE49-F238E27FC236}">
                <a16:creationId xmlns:a16="http://schemas.microsoft.com/office/drawing/2014/main" id="{0D984FD0-1F24-434C-AF4C-35D2AE2DAEA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8191F485-3273-4FAA-BE17-AE64792AC54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55EDF7D8-E44C-4760-B0FE-77DB28F65074}" type="slidenum">
              <a:rPr lang="en-US" altLang="en-US"/>
              <a:pPr>
                <a:spcBef>
                  <a:spcPct val="0"/>
                </a:spcBef>
              </a:pPr>
              <a:t>12</a:t>
            </a:fld>
            <a:endParaRPr lang="en-US" altLang="en-US"/>
          </a:p>
        </p:txBody>
      </p:sp>
      <p:sp>
        <p:nvSpPr>
          <p:cNvPr id="28675" name="Rectangle 2">
            <a:extLst>
              <a:ext uri="{FF2B5EF4-FFF2-40B4-BE49-F238E27FC236}">
                <a16:creationId xmlns:a16="http://schemas.microsoft.com/office/drawing/2014/main" id="{D2768457-AFFB-4DF3-ABA8-0C8558B89742}"/>
              </a:ext>
            </a:extLst>
          </p:cNvPr>
          <p:cNvSpPr>
            <a:spLocks noChangeArrowheads="1" noTextEdit="1"/>
          </p:cNvSpPr>
          <p:nvPr>
            <p:ph type="sldImg"/>
          </p:nvPr>
        </p:nvSpPr>
        <p:spPr>
          <a:ln/>
        </p:spPr>
      </p:sp>
      <p:sp>
        <p:nvSpPr>
          <p:cNvPr id="28676" name="Rectangle 3">
            <a:extLst>
              <a:ext uri="{FF2B5EF4-FFF2-40B4-BE49-F238E27FC236}">
                <a16:creationId xmlns:a16="http://schemas.microsoft.com/office/drawing/2014/main" id="{95FD61D0-297C-4A96-A87C-B77AD4A22AB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4AEC5533-2531-40B2-8F31-01EC9660051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FFB6E73-1DF3-40AE-9D4C-9198E4F2D571}" type="slidenum">
              <a:rPr lang="en-US" altLang="en-US"/>
              <a:pPr>
                <a:spcBef>
                  <a:spcPct val="0"/>
                </a:spcBef>
              </a:pPr>
              <a:t>2</a:t>
            </a:fld>
            <a:endParaRPr lang="en-US" altLang="en-US"/>
          </a:p>
        </p:txBody>
      </p:sp>
      <p:sp>
        <p:nvSpPr>
          <p:cNvPr id="8195" name="Rectangle 2">
            <a:extLst>
              <a:ext uri="{FF2B5EF4-FFF2-40B4-BE49-F238E27FC236}">
                <a16:creationId xmlns:a16="http://schemas.microsoft.com/office/drawing/2014/main" id="{82F80CE7-C720-4033-90A2-3591D6BE7BBF}"/>
              </a:ext>
            </a:extLst>
          </p:cNvPr>
          <p:cNvSpPr>
            <a:spLocks noChangeArrowheads="1" noTextEdit="1"/>
          </p:cNvSpPr>
          <p:nvPr>
            <p:ph type="sldImg"/>
          </p:nvPr>
        </p:nvSpPr>
        <p:spPr>
          <a:ln/>
        </p:spPr>
      </p:sp>
      <p:sp>
        <p:nvSpPr>
          <p:cNvPr id="8196" name="Rectangle 3">
            <a:extLst>
              <a:ext uri="{FF2B5EF4-FFF2-40B4-BE49-F238E27FC236}">
                <a16:creationId xmlns:a16="http://schemas.microsoft.com/office/drawing/2014/main" id="{D0C47762-84E8-4E38-996F-551A240B1CC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D3DB5EFC-8B03-44E0-9514-CDE3762CCC9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E663A22-5AEC-4AC3-B104-4321A4AB0B2B}" type="slidenum">
              <a:rPr lang="en-US" altLang="en-US"/>
              <a:pPr>
                <a:spcBef>
                  <a:spcPct val="0"/>
                </a:spcBef>
              </a:pPr>
              <a:t>3</a:t>
            </a:fld>
            <a:endParaRPr lang="en-US" altLang="en-US"/>
          </a:p>
        </p:txBody>
      </p:sp>
      <p:sp>
        <p:nvSpPr>
          <p:cNvPr id="10243" name="Rectangle 2">
            <a:extLst>
              <a:ext uri="{FF2B5EF4-FFF2-40B4-BE49-F238E27FC236}">
                <a16:creationId xmlns:a16="http://schemas.microsoft.com/office/drawing/2014/main" id="{09CCB790-8E4B-4ED5-B5B2-24C2EAE4FB97}"/>
              </a:ext>
            </a:extLst>
          </p:cNvPr>
          <p:cNvSpPr>
            <a:spLocks noChangeArrowheads="1" noTextEdit="1"/>
          </p:cNvSpPr>
          <p:nvPr>
            <p:ph type="sldImg"/>
          </p:nvPr>
        </p:nvSpPr>
        <p:spPr>
          <a:ln/>
        </p:spPr>
      </p:sp>
      <p:sp>
        <p:nvSpPr>
          <p:cNvPr id="10244" name="Rectangle 3">
            <a:extLst>
              <a:ext uri="{FF2B5EF4-FFF2-40B4-BE49-F238E27FC236}">
                <a16:creationId xmlns:a16="http://schemas.microsoft.com/office/drawing/2014/main" id="{89F2CEB9-6213-4D60-B906-13D06B3FF8C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2B49C1B6-B952-4606-8748-B7CB2F50052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B7D56EF7-AB85-48CE-81C1-DC5F0AE4052C}" type="slidenum">
              <a:rPr lang="en-US" altLang="en-US"/>
              <a:pPr>
                <a:spcBef>
                  <a:spcPct val="0"/>
                </a:spcBef>
              </a:pPr>
              <a:t>4</a:t>
            </a:fld>
            <a:endParaRPr lang="en-US" altLang="en-US"/>
          </a:p>
        </p:txBody>
      </p:sp>
      <p:sp>
        <p:nvSpPr>
          <p:cNvPr id="12291" name="Rectangle 2">
            <a:extLst>
              <a:ext uri="{FF2B5EF4-FFF2-40B4-BE49-F238E27FC236}">
                <a16:creationId xmlns:a16="http://schemas.microsoft.com/office/drawing/2014/main" id="{3EA079F8-2365-4471-9374-94642C3BB51F}"/>
              </a:ext>
            </a:extLst>
          </p:cNvPr>
          <p:cNvSpPr>
            <a:spLocks noChangeArrowheads="1" noTextEdit="1"/>
          </p:cNvSpPr>
          <p:nvPr>
            <p:ph type="sldImg"/>
          </p:nvPr>
        </p:nvSpPr>
        <p:spPr>
          <a:ln/>
        </p:spPr>
      </p:sp>
      <p:sp>
        <p:nvSpPr>
          <p:cNvPr id="12292" name="Rectangle 3">
            <a:extLst>
              <a:ext uri="{FF2B5EF4-FFF2-40B4-BE49-F238E27FC236}">
                <a16:creationId xmlns:a16="http://schemas.microsoft.com/office/drawing/2014/main" id="{5F6C6815-6BBA-457B-B26C-60DBDA16D66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6C058BF1-6D56-49D3-AA44-278AA2E2640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4269FCB-9EFD-43A0-98C3-5F7543B0F5B6}" type="slidenum">
              <a:rPr lang="en-US" altLang="en-US"/>
              <a:pPr>
                <a:spcBef>
                  <a:spcPct val="0"/>
                </a:spcBef>
              </a:pPr>
              <a:t>5</a:t>
            </a:fld>
            <a:endParaRPr lang="en-US" altLang="en-US"/>
          </a:p>
        </p:txBody>
      </p:sp>
      <p:sp>
        <p:nvSpPr>
          <p:cNvPr id="14339" name="Rectangle 2">
            <a:extLst>
              <a:ext uri="{FF2B5EF4-FFF2-40B4-BE49-F238E27FC236}">
                <a16:creationId xmlns:a16="http://schemas.microsoft.com/office/drawing/2014/main" id="{9F99E000-1505-44BD-B0FA-9BBF30A09CE3}"/>
              </a:ext>
            </a:extLst>
          </p:cNvPr>
          <p:cNvSpPr>
            <a:spLocks noChangeArrowheads="1" noTextEdit="1"/>
          </p:cNvSpPr>
          <p:nvPr>
            <p:ph type="sldImg"/>
          </p:nvPr>
        </p:nvSpPr>
        <p:spPr>
          <a:ln/>
        </p:spPr>
      </p:sp>
      <p:sp>
        <p:nvSpPr>
          <p:cNvPr id="14340" name="Rectangle 3">
            <a:extLst>
              <a:ext uri="{FF2B5EF4-FFF2-40B4-BE49-F238E27FC236}">
                <a16:creationId xmlns:a16="http://schemas.microsoft.com/office/drawing/2014/main" id="{DE132617-D6B7-4015-9AD1-0FD700ACE1D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3617321D-11E0-4B81-AAEF-FC9B0539431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A5DF785-925D-4D6F-B593-315C122311EB}" type="slidenum">
              <a:rPr lang="en-US" altLang="en-US"/>
              <a:pPr>
                <a:spcBef>
                  <a:spcPct val="0"/>
                </a:spcBef>
              </a:pPr>
              <a:t>6</a:t>
            </a:fld>
            <a:endParaRPr lang="en-US" altLang="en-US"/>
          </a:p>
        </p:txBody>
      </p:sp>
      <p:sp>
        <p:nvSpPr>
          <p:cNvPr id="16387" name="Rectangle 2">
            <a:extLst>
              <a:ext uri="{FF2B5EF4-FFF2-40B4-BE49-F238E27FC236}">
                <a16:creationId xmlns:a16="http://schemas.microsoft.com/office/drawing/2014/main" id="{A3AB9FB4-F3A6-44AD-89F4-466BFFA386AF}"/>
              </a:ext>
            </a:extLst>
          </p:cNvPr>
          <p:cNvSpPr>
            <a:spLocks noChangeArrowheads="1" noTextEdit="1"/>
          </p:cNvSpPr>
          <p:nvPr>
            <p:ph type="sldImg"/>
          </p:nvPr>
        </p:nvSpPr>
        <p:spPr>
          <a:ln/>
        </p:spPr>
      </p:sp>
      <p:sp>
        <p:nvSpPr>
          <p:cNvPr id="16388" name="Rectangle 3">
            <a:extLst>
              <a:ext uri="{FF2B5EF4-FFF2-40B4-BE49-F238E27FC236}">
                <a16:creationId xmlns:a16="http://schemas.microsoft.com/office/drawing/2014/main" id="{462DB1E2-BC76-4ABA-A9BF-B5439D7ACB4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ED1C12AA-6DC3-4EF7-93D5-7AB4A7BBDB6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385EC0D2-774B-4D6E-ABF6-82BD2C31E66D}" type="slidenum">
              <a:rPr lang="en-US" altLang="en-US"/>
              <a:pPr>
                <a:spcBef>
                  <a:spcPct val="0"/>
                </a:spcBef>
              </a:pPr>
              <a:t>7</a:t>
            </a:fld>
            <a:endParaRPr lang="en-US" altLang="en-US"/>
          </a:p>
        </p:txBody>
      </p:sp>
      <p:sp>
        <p:nvSpPr>
          <p:cNvPr id="18435" name="Rectangle 2">
            <a:extLst>
              <a:ext uri="{FF2B5EF4-FFF2-40B4-BE49-F238E27FC236}">
                <a16:creationId xmlns:a16="http://schemas.microsoft.com/office/drawing/2014/main" id="{D7F8FC69-6F8A-4570-B024-7B5C2D7371E8}"/>
              </a:ext>
            </a:extLst>
          </p:cNvPr>
          <p:cNvSpPr>
            <a:spLocks noChangeArrowheads="1" noTextEdit="1"/>
          </p:cNvSpPr>
          <p:nvPr>
            <p:ph type="sldImg"/>
          </p:nvPr>
        </p:nvSpPr>
        <p:spPr>
          <a:ln/>
        </p:spPr>
      </p:sp>
      <p:sp>
        <p:nvSpPr>
          <p:cNvPr id="18436" name="Rectangle 3">
            <a:extLst>
              <a:ext uri="{FF2B5EF4-FFF2-40B4-BE49-F238E27FC236}">
                <a16:creationId xmlns:a16="http://schemas.microsoft.com/office/drawing/2014/main" id="{5B126979-1902-4539-B7A1-15F3D252591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A249481E-559D-40C7-81BE-98DE4C543AD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C5FED440-909A-4835-AE4C-7F4CB3DCA0FD}" type="slidenum">
              <a:rPr lang="en-US" altLang="en-US"/>
              <a:pPr>
                <a:spcBef>
                  <a:spcPct val="0"/>
                </a:spcBef>
              </a:pPr>
              <a:t>8</a:t>
            </a:fld>
            <a:endParaRPr lang="en-US" altLang="en-US"/>
          </a:p>
        </p:txBody>
      </p:sp>
      <p:sp>
        <p:nvSpPr>
          <p:cNvPr id="20483" name="Rectangle 2">
            <a:extLst>
              <a:ext uri="{FF2B5EF4-FFF2-40B4-BE49-F238E27FC236}">
                <a16:creationId xmlns:a16="http://schemas.microsoft.com/office/drawing/2014/main" id="{81735431-18BD-478A-AE97-DE57190F0B9A}"/>
              </a:ext>
            </a:extLst>
          </p:cNvPr>
          <p:cNvSpPr>
            <a:spLocks noChangeArrowheads="1" noTextEdit="1"/>
          </p:cNvSpPr>
          <p:nvPr>
            <p:ph type="sldImg"/>
          </p:nvPr>
        </p:nvSpPr>
        <p:spPr>
          <a:ln/>
        </p:spPr>
      </p:sp>
      <p:sp>
        <p:nvSpPr>
          <p:cNvPr id="20484" name="Rectangle 3">
            <a:extLst>
              <a:ext uri="{FF2B5EF4-FFF2-40B4-BE49-F238E27FC236}">
                <a16:creationId xmlns:a16="http://schemas.microsoft.com/office/drawing/2014/main" id="{B8063BE1-B6DF-4A11-9A8E-61ABFA1D1CA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F7C1696E-B32F-4BAA-901E-BF40BEAE9E1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026900F4-9221-4E13-AE5E-B2ADD72C2378}" type="slidenum">
              <a:rPr lang="en-US" altLang="en-US"/>
              <a:pPr>
                <a:spcBef>
                  <a:spcPct val="0"/>
                </a:spcBef>
              </a:pPr>
              <a:t>9</a:t>
            </a:fld>
            <a:endParaRPr lang="en-US" altLang="en-US"/>
          </a:p>
        </p:txBody>
      </p:sp>
      <p:sp>
        <p:nvSpPr>
          <p:cNvPr id="22531" name="Rectangle 2">
            <a:extLst>
              <a:ext uri="{FF2B5EF4-FFF2-40B4-BE49-F238E27FC236}">
                <a16:creationId xmlns:a16="http://schemas.microsoft.com/office/drawing/2014/main" id="{9B84D481-4B66-47F2-B3AF-84CA52A1289A}"/>
              </a:ext>
            </a:extLst>
          </p:cNvPr>
          <p:cNvSpPr>
            <a:spLocks noChangeArrowheads="1" noTextEdit="1"/>
          </p:cNvSpPr>
          <p:nvPr>
            <p:ph type="sldImg"/>
          </p:nvPr>
        </p:nvSpPr>
        <p:spPr>
          <a:ln/>
        </p:spPr>
      </p:sp>
      <p:sp>
        <p:nvSpPr>
          <p:cNvPr id="22532" name="Rectangle 3">
            <a:extLst>
              <a:ext uri="{FF2B5EF4-FFF2-40B4-BE49-F238E27FC236}">
                <a16:creationId xmlns:a16="http://schemas.microsoft.com/office/drawing/2014/main" id="{0FF22AA8-A3FD-4514-9F3C-EB3E0478BE3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C31938BF-3CB0-4838-8550-8B9CEED60DC8}"/>
              </a:ext>
            </a:extLst>
          </p:cNvPr>
          <p:cNvGrpSpPr>
            <a:grpSpLocks/>
          </p:cNvGrpSpPr>
          <p:nvPr/>
        </p:nvGrpSpPr>
        <p:grpSpPr bwMode="auto">
          <a:xfrm>
            <a:off x="0" y="2438400"/>
            <a:ext cx="9188450" cy="1052513"/>
            <a:chOff x="0" y="1536"/>
            <a:chExt cx="5675" cy="663"/>
          </a:xfrm>
        </p:grpSpPr>
        <p:grpSp>
          <p:nvGrpSpPr>
            <p:cNvPr id="5" name="Group 3">
              <a:extLst>
                <a:ext uri="{FF2B5EF4-FFF2-40B4-BE49-F238E27FC236}">
                  <a16:creationId xmlns:a16="http://schemas.microsoft.com/office/drawing/2014/main" id="{126AF3BA-5C8B-4347-B12F-1CEE8004A2E1}"/>
                </a:ext>
              </a:extLst>
            </p:cNvPr>
            <p:cNvGrpSpPr>
              <a:grpSpLocks/>
            </p:cNvGrpSpPr>
            <p:nvPr/>
          </p:nvGrpSpPr>
          <p:grpSpPr bwMode="auto">
            <a:xfrm>
              <a:off x="184" y="1604"/>
              <a:ext cx="449" cy="299"/>
              <a:chOff x="720" y="336"/>
              <a:chExt cx="625" cy="432"/>
            </a:xfrm>
          </p:grpSpPr>
          <p:sp>
            <p:nvSpPr>
              <p:cNvPr id="12" name="Rectangle 4">
                <a:extLst>
                  <a:ext uri="{FF2B5EF4-FFF2-40B4-BE49-F238E27FC236}">
                    <a16:creationId xmlns:a16="http://schemas.microsoft.com/office/drawing/2014/main" id="{DB22B63C-A5A0-450F-9E8E-A5783A41DC26}"/>
                  </a:ext>
                </a:extLst>
              </p:cNvPr>
              <p:cNvSpPr>
                <a:spLocks noChangeArrowheads="1"/>
              </p:cNvSpPr>
              <p:nvPr/>
            </p:nvSpPr>
            <p:spPr bwMode="auto">
              <a:xfrm>
                <a:off x="720" y="336"/>
                <a:ext cx="384" cy="432"/>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eaLnBrk="1" hangingPunct="1">
                  <a:defRPr/>
                </a:pPr>
                <a:endParaRPr lang="en-US" altLang="en-US"/>
              </a:p>
            </p:txBody>
          </p:sp>
          <p:sp>
            <p:nvSpPr>
              <p:cNvPr id="13" name="Rectangle 5">
                <a:extLst>
                  <a:ext uri="{FF2B5EF4-FFF2-40B4-BE49-F238E27FC236}">
                    <a16:creationId xmlns:a16="http://schemas.microsoft.com/office/drawing/2014/main" id="{09A9D280-A1B1-4165-9928-B4176B22E44F}"/>
                  </a:ext>
                </a:extLst>
              </p:cNvPr>
              <p:cNvSpPr>
                <a:spLocks noChangeArrowheads="1"/>
              </p:cNvSpPr>
              <p:nvPr/>
            </p:nvSpPr>
            <p:spPr bwMode="auto">
              <a:xfrm>
                <a:off x="1059" y="336"/>
                <a:ext cx="288" cy="432"/>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eaLnBrk="1" hangingPunct="1">
                  <a:defRPr/>
                </a:pPr>
                <a:endParaRPr lang="en-US" altLang="en-US"/>
              </a:p>
            </p:txBody>
          </p:sp>
        </p:grpSp>
        <p:grpSp>
          <p:nvGrpSpPr>
            <p:cNvPr id="6" name="Group 6">
              <a:extLst>
                <a:ext uri="{FF2B5EF4-FFF2-40B4-BE49-F238E27FC236}">
                  <a16:creationId xmlns:a16="http://schemas.microsoft.com/office/drawing/2014/main" id="{840A3BE9-56E4-4D08-A957-B0BBD4A16B82}"/>
                </a:ext>
              </a:extLst>
            </p:cNvPr>
            <p:cNvGrpSpPr>
              <a:grpSpLocks/>
            </p:cNvGrpSpPr>
            <p:nvPr/>
          </p:nvGrpSpPr>
          <p:grpSpPr bwMode="auto">
            <a:xfrm>
              <a:off x="263" y="1870"/>
              <a:ext cx="467" cy="299"/>
              <a:chOff x="912" y="2640"/>
              <a:chExt cx="673" cy="432"/>
            </a:xfrm>
          </p:grpSpPr>
          <p:sp>
            <p:nvSpPr>
              <p:cNvPr id="10" name="Rectangle 7">
                <a:extLst>
                  <a:ext uri="{FF2B5EF4-FFF2-40B4-BE49-F238E27FC236}">
                    <a16:creationId xmlns:a16="http://schemas.microsoft.com/office/drawing/2014/main" id="{3EA55847-DBE9-4743-A5FC-FD0B022ECBF3}"/>
                  </a:ext>
                </a:extLst>
              </p:cNvPr>
              <p:cNvSpPr>
                <a:spLocks noChangeArrowheads="1"/>
              </p:cNvSpPr>
              <p:nvPr/>
            </p:nvSpPr>
            <p:spPr bwMode="auto">
              <a:xfrm>
                <a:off x="912" y="2640"/>
                <a:ext cx="387" cy="432"/>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eaLnBrk="1" hangingPunct="1">
                  <a:defRPr/>
                </a:pPr>
                <a:endParaRPr lang="en-US" altLang="en-US"/>
              </a:p>
            </p:txBody>
          </p:sp>
          <p:sp>
            <p:nvSpPr>
              <p:cNvPr id="11" name="Rectangle 8">
                <a:extLst>
                  <a:ext uri="{FF2B5EF4-FFF2-40B4-BE49-F238E27FC236}">
                    <a16:creationId xmlns:a16="http://schemas.microsoft.com/office/drawing/2014/main" id="{26D9BB0A-72F4-47C6-9493-40F68EC63547}"/>
                  </a:ext>
                </a:extLst>
              </p:cNvPr>
              <p:cNvSpPr>
                <a:spLocks noChangeArrowheads="1"/>
              </p:cNvSpPr>
              <p:nvPr/>
            </p:nvSpPr>
            <p:spPr bwMode="auto">
              <a:xfrm>
                <a:off x="1248" y="2640"/>
                <a:ext cx="339" cy="432"/>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eaLnBrk="1" hangingPunct="1">
                  <a:defRPr/>
                </a:pPr>
                <a:endParaRPr lang="en-US" altLang="en-US"/>
              </a:p>
            </p:txBody>
          </p:sp>
        </p:grpSp>
        <p:sp>
          <p:nvSpPr>
            <p:cNvPr id="7" name="Rectangle 9">
              <a:extLst>
                <a:ext uri="{FF2B5EF4-FFF2-40B4-BE49-F238E27FC236}">
                  <a16:creationId xmlns:a16="http://schemas.microsoft.com/office/drawing/2014/main" id="{BC48E25D-B086-41BB-8BD9-4634B36D90DB}"/>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eaLnBrk="1" hangingPunct="1">
                <a:defRPr/>
              </a:pPr>
              <a:endParaRPr lang="en-US" altLang="en-US"/>
            </a:p>
          </p:txBody>
        </p:sp>
        <p:sp>
          <p:nvSpPr>
            <p:cNvPr id="8" name="Rectangle 10">
              <a:extLst>
                <a:ext uri="{FF2B5EF4-FFF2-40B4-BE49-F238E27FC236}">
                  <a16:creationId xmlns:a16="http://schemas.microsoft.com/office/drawing/2014/main" id="{361FC149-6507-4B7F-9DCE-9EB7E877A1CC}"/>
                </a:ext>
              </a:extLst>
            </p:cNvPr>
            <p:cNvSpPr>
              <a:spLocks noChangeArrowheads="1"/>
            </p:cNvSpPr>
            <p:nvPr/>
          </p:nvSpPr>
          <p:spPr bwMode="auto">
            <a:xfrm>
              <a:off x="400" y="1536"/>
              <a:ext cx="20" cy="66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eaLnBrk="1" hangingPunct="1">
                <a:defRPr/>
              </a:pPr>
              <a:endParaRPr lang="en-US" altLang="en-US"/>
            </a:p>
          </p:txBody>
        </p:sp>
        <p:sp>
          <p:nvSpPr>
            <p:cNvPr id="9" name="Rectangle 11">
              <a:extLst>
                <a:ext uri="{FF2B5EF4-FFF2-40B4-BE49-F238E27FC236}">
                  <a16:creationId xmlns:a16="http://schemas.microsoft.com/office/drawing/2014/main" id="{1A1EA1DE-168B-488F-91C0-6FF1E095610A}"/>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eaLnBrk="1" hangingPunct="1">
                <a:defRPr/>
              </a:pPr>
              <a:endParaRPr lang="en-US" altLang="en-US"/>
            </a:p>
          </p:txBody>
        </p:sp>
      </p:grpSp>
      <p:sp>
        <p:nvSpPr>
          <p:cNvPr id="9228" name="Rectangle 12"/>
          <p:cNvSpPr>
            <a:spLocks noGrp="1" noChangeArrowheads="1"/>
          </p:cNvSpPr>
          <p:nvPr>
            <p:ph type="ctrTitle"/>
          </p:nvPr>
        </p:nvSpPr>
        <p:spPr>
          <a:xfrm>
            <a:off x="1009650" y="1828800"/>
            <a:ext cx="7927975" cy="1143000"/>
          </a:xfrm>
        </p:spPr>
        <p:txBody>
          <a:bodyPr/>
          <a:lstStyle>
            <a:lvl1pPr>
              <a:defRPr/>
            </a:lvl1pPr>
          </a:lstStyle>
          <a:p>
            <a:r>
              <a:rPr lang="en-US"/>
              <a:t>Click to edit Master title style</a:t>
            </a:r>
          </a:p>
        </p:txBody>
      </p:sp>
      <p:sp>
        <p:nvSpPr>
          <p:cNvPr id="9229" name="Rectangle 13"/>
          <p:cNvSpPr>
            <a:spLocks noGrp="1" noChangeArrowheads="1"/>
          </p:cNvSpPr>
          <p:nvPr>
            <p:ph type="subTitle" idx="1"/>
          </p:nvPr>
        </p:nvSpPr>
        <p:spPr>
          <a:xfrm>
            <a:off x="1398588" y="3886200"/>
            <a:ext cx="6529387"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a:extLst>
              <a:ext uri="{FF2B5EF4-FFF2-40B4-BE49-F238E27FC236}">
                <a16:creationId xmlns:a16="http://schemas.microsoft.com/office/drawing/2014/main" id="{B8937880-C52C-4119-9A37-2523672B6D28}"/>
              </a:ext>
            </a:extLst>
          </p:cNvPr>
          <p:cNvSpPr>
            <a:spLocks noGrp="1" noChangeArrowheads="1"/>
          </p:cNvSpPr>
          <p:nvPr>
            <p:ph type="dt" sz="half" idx="10"/>
          </p:nvPr>
        </p:nvSpPr>
        <p:spPr>
          <a:xfrm>
            <a:off x="1009650" y="6248400"/>
            <a:ext cx="1943100" cy="457200"/>
          </a:xfrm>
        </p:spPr>
        <p:txBody>
          <a:bodyPr/>
          <a:lstStyle>
            <a:lvl1pPr>
              <a:defRPr>
                <a:solidFill>
                  <a:schemeClr val="bg2"/>
                </a:solidFill>
              </a:defRPr>
            </a:lvl1pPr>
          </a:lstStyle>
          <a:p>
            <a:pPr>
              <a:defRPr/>
            </a:pPr>
            <a:endParaRPr lang="en-US"/>
          </a:p>
        </p:txBody>
      </p:sp>
      <p:sp>
        <p:nvSpPr>
          <p:cNvPr id="15" name="Rectangle 15">
            <a:extLst>
              <a:ext uri="{FF2B5EF4-FFF2-40B4-BE49-F238E27FC236}">
                <a16:creationId xmlns:a16="http://schemas.microsoft.com/office/drawing/2014/main" id="{C4A673DE-8556-4440-8EA6-0120DF1A33E5}"/>
              </a:ext>
            </a:extLst>
          </p:cNvPr>
          <p:cNvSpPr>
            <a:spLocks noGrp="1" noChangeArrowheads="1"/>
          </p:cNvSpPr>
          <p:nvPr>
            <p:ph type="ftr" sz="quarter" idx="11"/>
          </p:nvPr>
        </p:nvSpPr>
        <p:spPr>
          <a:xfrm>
            <a:off x="3497263" y="6248400"/>
            <a:ext cx="2954337" cy="457200"/>
          </a:xfrm>
        </p:spPr>
        <p:txBody>
          <a:bodyPr/>
          <a:lstStyle>
            <a:lvl1pPr>
              <a:defRPr>
                <a:solidFill>
                  <a:schemeClr val="bg2"/>
                </a:solidFill>
              </a:defRPr>
            </a:lvl1pPr>
          </a:lstStyle>
          <a:p>
            <a:pPr>
              <a:defRPr/>
            </a:pPr>
            <a:endParaRPr lang="en-US"/>
          </a:p>
        </p:txBody>
      </p:sp>
      <p:sp>
        <p:nvSpPr>
          <p:cNvPr id="16" name="Rectangle 16">
            <a:extLst>
              <a:ext uri="{FF2B5EF4-FFF2-40B4-BE49-F238E27FC236}">
                <a16:creationId xmlns:a16="http://schemas.microsoft.com/office/drawing/2014/main" id="{270782ED-2EB6-48A0-8D10-804F2E779690}"/>
              </a:ext>
            </a:extLst>
          </p:cNvPr>
          <p:cNvSpPr>
            <a:spLocks noGrp="1" noChangeArrowheads="1"/>
          </p:cNvSpPr>
          <p:nvPr>
            <p:ph type="sldNum" sz="quarter" idx="12"/>
          </p:nvPr>
        </p:nvSpPr>
        <p:spPr>
          <a:xfrm>
            <a:off x="6994525" y="6248400"/>
            <a:ext cx="1943100" cy="457200"/>
          </a:xfrm>
        </p:spPr>
        <p:txBody>
          <a:bodyPr/>
          <a:lstStyle>
            <a:lvl1pPr>
              <a:defRPr>
                <a:solidFill>
                  <a:schemeClr val="bg2"/>
                </a:solidFill>
              </a:defRPr>
            </a:lvl1pPr>
          </a:lstStyle>
          <a:p>
            <a:fld id="{871E2441-8B34-4F4A-8B13-9FC401A2EF7D}" type="slidenum">
              <a:rPr lang="en-US" altLang="en-US"/>
              <a:pPr/>
              <a:t>‹#›</a:t>
            </a:fld>
            <a:endParaRPr lang="en-US" altLang="en-US"/>
          </a:p>
        </p:txBody>
      </p:sp>
    </p:spTree>
    <p:extLst>
      <p:ext uri="{BB962C8B-B14F-4D97-AF65-F5344CB8AC3E}">
        <p14:creationId xmlns:p14="http://schemas.microsoft.com/office/powerpoint/2010/main" val="1122357249"/>
      </p:ext>
    </p:extLst>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CC8B8566-F8F0-4D7A-8FD2-C75F803CDE2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08755C44-750A-4000-B45E-00C41E354FC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B4524F3E-242D-47C4-ABA6-4CD443486377}"/>
              </a:ext>
            </a:extLst>
          </p:cNvPr>
          <p:cNvSpPr>
            <a:spLocks noGrp="1" noChangeArrowheads="1"/>
          </p:cNvSpPr>
          <p:nvPr>
            <p:ph type="sldNum" sz="quarter" idx="12"/>
          </p:nvPr>
        </p:nvSpPr>
        <p:spPr>
          <a:ln/>
        </p:spPr>
        <p:txBody>
          <a:bodyPr/>
          <a:lstStyle>
            <a:lvl1pPr>
              <a:defRPr/>
            </a:lvl1pPr>
          </a:lstStyle>
          <a:p>
            <a:fld id="{CC8DBD9A-FBDC-432C-B19E-EF16558D15CE}" type="slidenum">
              <a:rPr lang="en-US" altLang="en-US"/>
              <a:pPr/>
              <a:t>‹#›</a:t>
            </a:fld>
            <a:endParaRPr lang="en-US" altLang="en-US"/>
          </a:p>
        </p:txBody>
      </p:sp>
    </p:spTree>
    <p:extLst>
      <p:ext uri="{BB962C8B-B14F-4D97-AF65-F5344CB8AC3E}">
        <p14:creationId xmlns:p14="http://schemas.microsoft.com/office/powerpoint/2010/main" val="1010141678"/>
      </p:ext>
    </p:extLst>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08838" y="617538"/>
            <a:ext cx="2117725" cy="57070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55663" y="617538"/>
            <a:ext cx="6200775" cy="57070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6BDFE155-BE87-4483-AAA0-C2EC82933A7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44DA1581-D3D1-488A-95BD-3AD98ED8D08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BBD29BB0-CB89-416B-AE25-68A1FA2B8BA5}"/>
              </a:ext>
            </a:extLst>
          </p:cNvPr>
          <p:cNvSpPr>
            <a:spLocks noGrp="1" noChangeArrowheads="1"/>
          </p:cNvSpPr>
          <p:nvPr>
            <p:ph type="sldNum" sz="quarter" idx="12"/>
          </p:nvPr>
        </p:nvSpPr>
        <p:spPr>
          <a:ln/>
        </p:spPr>
        <p:txBody>
          <a:bodyPr/>
          <a:lstStyle>
            <a:lvl1pPr>
              <a:defRPr/>
            </a:lvl1pPr>
          </a:lstStyle>
          <a:p>
            <a:fld id="{EA5A4BA8-33B2-448D-8BC4-D081DEBDD05D}" type="slidenum">
              <a:rPr lang="en-US" altLang="en-US"/>
              <a:pPr/>
              <a:t>‹#›</a:t>
            </a:fld>
            <a:endParaRPr lang="en-US" altLang="en-US"/>
          </a:p>
        </p:txBody>
      </p:sp>
    </p:spTree>
    <p:extLst>
      <p:ext uri="{BB962C8B-B14F-4D97-AF65-F5344CB8AC3E}">
        <p14:creationId xmlns:p14="http://schemas.microsoft.com/office/powerpoint/2010/main" val="2253145701"/>
      </p:ext>
    </p:extLst>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1">
            <a:extLst>
              <a:ext uri="{FF2B5EF4-FFF2-40B4-BE49-F238E27FC236}">
                <a16:creationId xmlns:a16="http://schemas.microsoft.com/office/drawing/2014/main" id="{63ECAA17-0A4A-4E7A-987A-9B66FB558D2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EBA97FD2-8675-4468-B980-1BF8A932665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C9C34E76-21E1-48AA-B429-F1A60DA17A58}"/>
              </a:ext>
            </a:extLst>
          </p:cNvPr>
          <p:cNvSpPr>
            <a:spLocks noGrp="1" noChangeArrowheads="1"/>
          </p:cNvSpPr>
          <p:nvPr>
            <p:ph type="sldNum" sz="quarter" idx="12"/>
          </p:nvPr>
        </p:nvSpPr>
        <p:spPr>
          <a:ln/>
        </p:spPr>
        <p:txBody>
          <a:bodyPr/>
          <a:lstStyle>
            <a:lvl1pPr>
              <a:defRPr/>
            </a:lvl1pPr>
          </a:lstStyle>
          <a:p>
            <a:fld id="{72772A63-5D9B-40E3-8BCC-A68BB309CCC2}" type="slidenum">
              <a:rPr lang="en-US" altLang="en-US"/>
              <a:pPr/>
              <a:t>‹#›</a:t>
            </a:fld>
            <a:endParaRPr lang="en-US" altLang="en-US"/>
          </a:p>
        </p:txBody>
      </p:sp>
    </p:spTree>
    <p:extLst>
      <p:ext uri="{BB962C8B-B14F-4D97-AF65-F5344CB8AC3E}">
        <p14:creationId xmlns:p14="http://schemas.microsoft.com/office/powerpoint/2010/main" val="2938416101"/>
      </p:ext>
    </p:extLst>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36600" y="4406900"/>
            <a:ext cx="7927975"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36600" y="2906713"/>
            <a:ext cx="7927975"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54529AD0-30D8-4169-AB15-03A310E8417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12">
            <a:extLst>
              <a:ext uri="{FF2B5EF4-FFF2-40B4-BE49-F238E27FC236}">
                <a16:creationId xmlns:a16="http://schemas.microsoft.com/office/drawing/2014/main" id="{FE16E99B-554B-4BCA-AF0D-0C2C44631F4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DEE2A3F2-C02E-4940-BD56-86D44D487DB8}"/>
              </a:ext>
            </a:extLst>
          </p:cNvPr>
          <p:cNvSpPr>
            <a:spLocks noGrp="1" noChangeArrowheads="1"/>
          </p:cNvSpPr>
          <p:nvPr>
            <p:ph type="sldNum" sz="quarter" idx="12"/>
          </p:nvPr>
        </p:nvSpPr>
        <p:spPr>
          <a:ln/>
        </p:spPr>
        <p:txBody>
          <a:bodyPr/>
          <a:lstStyle>
            <a:lvl1pPr>
              <a:defRPr/>
            </a:lvl1pPr>
          </a:lstStyle>
          <a:p>
            <a:fld id="{412E4D4A-E05F-4AB5-A904-59509752CDCD}" type="slidenum">
              <a:rPr lang="en-US" altLang="en-US"/>
              <a:pPr/>
              <a:t>‹#›</a:t>
            </a:fld>
            <a:endParaRPr lang="en-US" altLang="en-US"/>
          </a:p>
        </p:txBody>
      </p:sp>
    </p:spTree>
    <p:extLst>
      <p:ext uri="{BB962C8B-B14F-4D97-AF65-F5344CB8AC3E}">
        <p14:creationId xmlns:p14="http://schemas.microsoft.com/office/powerpoint/2010/main" val="2987841856"/>
      </p:ext>
    </p:extLst>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55663" y="1828800"/>
            <a:ext cx="415925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67313" y="1828800"/>
            <a:ext cx="415925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1EF0C9F1-E969-483A-96FD-09A1972B9D2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D1356CED-D4E9-4D86-8DE5-5C3D20BB95F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20AC12D6-B2F9-4F70-B2E8-4CC9F358DCCC}"/>
              </a:ext>
            </a:extLst>
          </p:cNvPr>
          <p:cNvSpPr>
            <a:spLocks noGrp="1" noChangeArrowheads="1"/>
          </p:cNvSpPr>
          <p:nvPr>
            <p:ph type="sldNum" sz="quarter" idx="12"/>
          </p:nvPr>
        </p:nvSpPr>
        <p:spPr>
          <a:ln/>
        </p:spPr>
        <p:txBody>
          <a:bodyPr/>
          <a:lstStyle>
            <a:lvl1pPr>
              <a:defRPr/>
            </a:lvl1pPr>
          </a:lstStyle>
          <a:p>
            <a:fld id="{0A310664-0DB2-4D79-82AB-50315E1E1057}" type="slidenum">
              <a:rPr lang="en-US" altLang="en-US"/>
              <a:pPr/>
              <a:t>‹#›</a:t>
            </a:fld>
            <a:endParaRPr lang="en-US" altLang="en-US"/>
          </a:p>
        </p:txBody>
      </p:sp>
    </p:spTree>
    <p:extLst>
      <p:ext uri="{BB962C8B-B14F-4D97-AF65-F5344CB8AC3E}">
        <p14:creationId xmlns:p14="http://schemas.microsoft.com/office/powerpoint/2010/main" val="3755970356"/>
      </p:ext>
    </p:extLst>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66725" y="274638"/>
            <a:ext cx="8393113"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66725" y="1535113"/>
            <a:ext cx="412115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66725" y="2174875"/>
            <a:ext cx="41211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37100" y="1535113"/>
            <a:ext cx="4122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37100" y="2174875"/>
            <a:ext cx="4122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D36BC7D3-C937-4037-A8C7-883434982B25}"/>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12">
            <a:extLst>
              <a:ext uri="{FF2B5EF4-FFF2-40B4-BE49-F238E27FC236}">
                <a16:creationId xmlns:a16="http://schemas.microsoft.com/office/drawing/2014/main" id="{A2EDBCB9-ECE1-4A4A-B704-EF3F8B444BD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3">
            <a:extLst>
              <a:ext uri="{FF2B5EF4-FFF2-40B4-BE49-F238E27FC236}">
                <a16:creationId xmlns:a16="http://schemas.microsoft.com/office/drawing/2014/main" id="{D2A61BE7-B01A-4C22-984A-0597653C5429}"/>
              </a:ext>
            </a:extLst>
          </p:cNvPr>
          <p:cNvSpPr>
            <a:spLocks noGrp="1" noChangeArrowheads="1"/>
          </p:cNvSpPr>
          <p:nvPr>
            <p:ph type="sldNum" sz="quarter" idx="12"/>
          </p:nvPr>
        </p:nvSpPr>
        <p:spPr>
          <a:ln/>
        </p:spPr>
        <p:txBody>
          <a:bodyPr/>
          <a:lstStyle>
            <a:lvl1pPr>
              <a:defRPr/>
            </a:lvl1pPr>
          </a:lstStyle>
          <a:p>
            <a:fld id="{06535FA9-6BD7-4AEE-91A3-64D0AA54EC54}" type="slidenum">
              <a:rPr lang="en-US" altLang="en-US"/>
              <a:pPr/>
              <a:t>‹#›</a:t>
            </a:fld>
            <a:endParaRPr lang="en-US" altLang="en-US"/>
          </a:p>
        </p:txBody>
      </p:sp>
    </p:spTree>
    <p:extLst>
      <p:ext uri="{BB962C8B-B14F-4D97-AF65-F5344CB8AC3E}">
        <p14:creationId xmlns:p14="http://schemas.microsoft.com/office/powerpoint/2010/main" val="2848555051"/>
      </p:ext>
    </p:extLst>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23CF5890-520D-4FA8-9B03-E55409D7F846}"/>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12">
            <a:extLst>
              <a:ext uri="{FF2B5EF4-FFF2-40B4-BE49-F238E27FC236}">
                <a16:creationId xmlns:a16="http://schemas.microsoft.com/office/drawing/2014/main" id="{9A6F2FED-6065-4339-93C1-2333524E460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3">
            <a:extLst>
              <a:ext uri="{FF2B5EF4-FFF2-40B4-BE49-F238E27FC236}">
                <a16:creationId xmlns:a16="http://schemas.microsoft.com/office/drawing/2014/main" id="{25D428B8-A5EB-40FF-B17F-A56E3A785F83}"/>
              </a:ext>
            </a:extLst>
          </p:cNvPr>
          <p:cNvSpPr>
            <a:spLocks noGrp="1" noChangeArrowheads="1"/>
          </p:cNvSpPr>
          <p:nvPr>
            <p:ph type="sldNum" sz="quarter" idx="12"/>
          </p:nvPr>
        </p:nvSpPr>
        <p:spPr>
          <a:ln/>
        </p:spPr>
        <p:txBody>
          <a:bodyPr/>
          <a:lstStyle>
            <a:lvl1pPr>
              <a:defRPr/>
            </a:lvl1pPr>
          </a:lstStyle>
          <a:p>
            <a:fld id="{EAC94F66-6525-4DCC-9EF3-06A658DFEA08}" type="slidenum">
              <a:rPr lang="en-US" altLang="en-US"/>
              <a:pPr/>
              <a:t>‹#›</a:t>
            </a:fld>
            <a:endParaRPr lang="en-US" altLang="en-US"/>
          </a:p>
        </p:txBody>
      </p:sp>
    </p:spTree>
    <p:extLst>
      <p:ext uri="{BB962C8B-B14F-4D97-AF65-F5344CB8AC3E}">
        <p14:creationId xmlns:p14="http://schemas.microsoft.com/office/powerpoint/2010/main" val="1355852678"/>
      </p:ext>
    </p:extLst>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054257CC-60AB-48DA-97EB-66DD08DEEB98}"/>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12">
            <a:extLst>
              <a:ext uri="{FF2B5EF4-FFF2-40B4-BE49-F238E27FC236}">
                <a16:creationId xmlns:a16="http://schemas.microsoft.com/office/drawing/2014/main" id="{F40A06A8-E765-4ACB-99C4-551036AE59F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3">
            <a:extLst>
              <a:ext uri="{FF2B5EF4-FFF2-40B4-BE49-F238E27FC236}">
                <a16:creationId xmlns:a16="http://schemas.microsoft.com/office/drawing/2014/main" id="{F0F842B4-A2E2-4C78-8C9F-72A6A6FCE695}"/>
              </a:ext>
            </a:extLst>
          </p:cNvPr>
          <p:cNvSpPr>
            <a:spLocks noGrp="1" noChangeArrowheads="1"/>
          </p:cNvSpPr>
          <p:nvPr>
            <p:ph type="sldNum" sz="quarter" idx="12"/>
          </p:nvPr>
        </p:nvSpPr>
        <p:spPr>
          <a:ln/>
        </p:spPr>
        <p:txBody>
          <a:bodyPr/>
          <a:lstStyle>
            <a:lvl1pPr>
              <a:defRPr/>
            </a:lvl1pPr>
          </a:lstStyle>
          <a:p>
            <a:fld id="{C98F9560-5CBF-45BD-9A17-E679350CCE88}" type="slidenum">
              <a:rPr lang="en-US" altLang="en-US"/>
              <a:pPr/>
              <a:t>‹#›</a:t>
            </a:fld>
            <a:endParaRPr lang="en-US" altLang="en-US"/>
          </a:p>
        </p:txBody>
      </p:sp>
    </p:spTree>
    <p:extLst>
      <p:ext uri="{BB962C8B-B14F-4D97-AF65-F5344CB8AC3E}">
        <p14:creationId xmlns:p14="http://schemas.microsoft.com/office/powerpoint/2010/main" val="1766787490"/>
      </p:ext>
    </p:extLst>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66725" y="273050"/>
            <a:ext cx="3068638"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646488" y="273050"/>
            <a:ext cx="52133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66725" y="1435100"/>
            <a:ext cx="30686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0B821E0E-0B3A-4AC6-B46D-19B248B8548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DDE5BCB8-F0F6-4045-84B0-62B0BC253C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2A19E482-ADAF-4BEB-9CD4-58717026EB3D}"/>
              </a:ext>
            </a:extLst>
          </p:cNvPr>
          <p:cNvSpPr>
            <a:spLocks noGrp="1" noChangeArrowheads="1"/>
          </p:cNvSpPr>
          <p:nvPr>
            <p:ph type="sldNum" sz="quarter" idx="12"/>
          </p:nvPr>
        </p:nvSpPr>
        <p:spPr>
          <a:ln/>
        </p:spPr>
        <p:txBody>
          <a:bodyPr/>
          <a:lstStyle>
            <a:lvl1pPr>
              <a:defRPr/>
            </a:lvl1pPr>
          </a:lstStyle>
          <a:p>
            <a:fld id="{4B34632E-6CB1-4D3D-BACA-CE5073BC95C6}" type="slidenum">
              <a:rPr lang="en-US" altLang="en-US"/>
              <a:pPr/>
              <a:t>‹#›</a:t>
            </a:fld>
            <a:endParaRPr lang="en-US" altLang="en-US"/>
          </a:p>
        </p:txBody>
      </p:sp>
    </p:spTree>
    <p:extLst>
      <p:ext uri="{BB962C8B-B14F-4D97-AF65-F5344CB8AC3E}">
        <p14:creationId xmlns:p14="http://schemas.microsoft.com/office/powerpoint/2010/main" val="3659574931"/>
      </p:ext>
    </p:extLst>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4800600"/>
            <a:ext cx="5595938"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12775"/>
            <a:ext cx="559593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828800" y="5367338"/>
            <a:ext cx="559593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D49895F7-AF40-4F0B-9E6C-7B8286C1494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12">
            <a:extLst>
              <a:ext uri="{FF2B5EF4-FFF2-40B4-BE49-F238E27FC236}">
                <a16:creationId xmlns:a16="http://schemas.microsoft.com/office/drawing/2014/main" id="{0B5653B4-3E25-4D4F-883E-A34A7FDDB47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21656E42-251F-47C2-9981-C7EE4CF72ACD}"/>
              </a:ext>
            </a:extLst>
          </p:cNvPr>
          <p:cNvSpPr>
            <a:spLocks noGrp="1" noChangeArrowheads="1"/>
          </p:cNvSpPr>
          <p:nvPr>
            <p:ph type="sldNum" sz="quarter" idx="12"/>
          </p:nvPr>
        </p:nvSpPr>
        <p:spPr>
          <a:ln/>
        </p:spPr>
        <p:txBody>
          <a:bodyPr/>
          <a:lstStyle>
            <a:lvl1pPr>
              <a:defRPr/>
            </a:lvl1pPr>
          </a:lstStyle>
          <a:p>
            <a:fld id="{E45286C7-B6B1-469A-8544-9D1C4C97D7F8}" type="slidenum">
              <a:rPr lang="en-US" altLang="en-US"/>
              <a:pPr/>
              <a:t>‹#›</a:t>
            </a:fld>
            <a:endParaRPr lang="en-US" altLang="en-US"/>
          </a:p>
        </p:txBody>
      </p:sp>
    </p:spTree>
    <p:extLst>
      <p:ext uri="{BB962C8B-B14F-4D97-AF65-F5344CB8AC3E}">
        <p14:creationId xmlns:p14="http://schemas.microsoft.com/office/powerpoint/2010/main" val="979164946"/>
      </p:ext>
    </p:extLst>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3C0B6DC-A843-4055-9F95-902829DA3314}"/>
              </a:ext>
            </a:extLst>
          </p:cNvPr>
          <p:cNvSpPr>
            <a:spLocks noChangeArrowheads="1"/>
          </p:cNvSpPr>
          <p:nvPr/>
        </p:nvSpPr>
        <p:spPr bwMode="ltGray">
          <a:xfrm>
            <a:off x="425450" y="1098550"/>
            <a:ext cx="447675" cy="474663"/>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algn="ctr" eaLnBrk="1" hangingPunct="1">
              <a:defRPr/>
            </a:pPr>
            <a:endParaRPr kumimoji="1" lang="en-US" altLang="en-US" sz="2400" b="0">
              <a:solidFill>
                <a:schemeClr val="tx1"/>
              </a:solidFill>
              <a:latin typeface="Tahoma" panose="020B0604030504040204" pitchFamily="34" charset="0"/>
            </a:endParaRPr>
          </a:p>
        </p:txBody>
      </p:sp>
      <p:sp>
        <p:nvSpPr>
          <p:cNvPr id="1027" name="Rectangle 3">
            <a:extLst>
              <a:ext uri="{FF2B5EF4-FFF2-40B4-BE49-F238E27FC236}">
                <a16:creationId xmlns:a16="http://schemas.microsoft.com/office/drawing/2014/main" id="{8183B247-68BD-4FE7-8AB3-CB93D36E84C1}"/>
              </a:ext>
            </a:extLst>
          </p:cNvPr>
          <p:cNvSpPr>
            <a:spLocks noChangeArrowheads="1"/>
          </p:cNvSpPr>
          <p:nvPr/>
        </p:nvSpPr>
        <p:spPr bwMode="ltGray">
          <a:xfrm>
            <a:off x="815975" y="1098550"/>
            <a:ext cx="334963" cy="474663"/>
          </a:xfrm>
          <a:prstGeom prst="rect">
            <a:avLst/>
          </a:prstGeom>
          <a:gradFill rotWithShape="0">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algn="ctr" eaLnBrk="1" hangingPunct="1">
              <a:defRPr/>
            </a:pPr>
            <a:endParaRPr kumimoji="1" lang="en-US" altLang="en-US" sz="2400" b="0">
              <a:solidFill>
                <a:schemeClr val="tx1"/>
              </a:solidFill>
              <a:latin typeface="Tahoma" panose="020B0604030504040204" pitchFamily="34" charset="0"/>
            </a:endParaRPr>
          </a:p>
        </p:txBody>
      </p:sp>
      <p:sp>
        <p:nvSpPr>
          <p:cNvPr id="1028" name="Rectangle 4">
            <a:extLst>
              <a:ext uri="{FF2B5EF4-FFF2-40B4-BE49-F238E27FC236}">
                <a16:creationId xmlns:a16="http://schemas.microsoft.com/office/drawing/2014/main" id="{31650B35-CFA9-425C-B345-B4661C68AA48}"/>
              </a:ext>
            </a:extLst>
          </p:cNvPr>
          <p:cNvSpPr>
            <a:spLocks noChangeArrowheads="1"/>
          </p:cNvSpPr>
          <p:nvPr/>
        </p:nvSpPr>
        <p:spPr bwMode="ltGray">
          <a:xfrm>
            <a:off x="552450" y="1520825"/>
            <a:ext cx="430213" cy="474663"/>
          </a:xfrm>
          <a:prstGeom prst="rect">
            <a:avLst/>
          </a:prstGeom>
          <a:solidFill>
            <a:schemeClr val="fo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algn="ctr" eaLnBrk="1" hangingPunct="1">
              <a:defRPr/>
            </a:pPr>
            <a:endParaRPr kumimoji="1" lang="en-US" altLang="en-US" sz="2400" b="0">
              <a:solidFill>
                <a:schemeClr val="tx1"/>
              </a:solidFill>
              <a:latin typeface="Tahoma" panose="020B0604030504040204" pitchFamily="34" charset="0"/>
            </a:endParaRPr>
          </a:p>
        </p:txBody>
      </p:sp>
      <p:sp>
        <p:nvSpPr>
          <p:cNvPr id="1029" name="Rectangle 5">
            <a:extLst>
              <a:ext uri="{FF2B5EF4-FFF2-40B4-BE49-F238E27FC236}">
                <a16:creationId xmlns:a16="http://schemas.microsoft.com/office/drawing/2014/main" id="{BCC069CD-364E-4D5A-AEE0-BBA8A3929888}"/>
              </a:ext>
            </a:extLst>
          </p:cNvPr>
          <p:cNvSpPr>
            <a:spLocks noChangeArrowheads="1"/>
          </p:cNvSpPr>
          <p:nvPr/>
        </p:nvSpPr>
        <p:spPr bwMode="ltGray">
          <a:xfrm>
            <a:off x="928688" y="1520825"/>
            <a:ext cx="376237" cy="474663"/>
          </a:xfrm>
          <a:prstGeom prst="rect">
            <a:avLst/>
          </a:prstGeom>
          <a:gradFill rotWithShape="0">
            <a:gsLst>
              <a:gs pos="0">
                <a:schemeClr val="folHlink"/>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algn="ctr" eaLnBrk="1" hangingPunct="1">
              <a:defRPr/>
            </a:pPr>
            <a:endParaRPr kumimoji="1" lang="en-US" altLang="en-US" sz="2400" b="0">
              <a:solidFill>
                <a:schemeClr val="tx1"/>
              </a:solidFill>
              <a:latin typeface="Tahoma" panose="020B0604030504040204" pitchFamily="34" charset="0"/>
            </a:endParaRPr>
          </a:p>
        </p:txBody>
      </p:sp>
      <p:sp>
        <p:nvSpPr>
          <p:cNvPr id="1030" name="Rectangle 6">
            <a:extLst>
              <a:ext uri="{FF2B5EF4-FFF2-40B4-BE49-F238E27FC236}">
                <a16:creationId xmlns:a16="http://schemas.microsoft.com/office/drawing/2014/main" id="{0BA3A83F-0213-4FDC-B32D-9A188CC70F6F}"/>
              </a:ext>
            </a:extLst>
          </p:cNvPr>
          <p:cNvSpPr>
            <a:spLocks noChangeArrowheads="1"/>
          </p:cNvSpPr>
          <p:nvPr/>
        </p:nvSpPr>
        <p:spPr bwMode="ltGray">
          <a:xfrm>
            <a:off x="130175" y="1447800"/>
            <a:ext cx="571500" cy="422275"/>
          </a:xfrm>
          <a:prstGeom prst="rect">
            <a:avLst/>
          </a:prstGeom>
          <a:gradFill rotWithShape="0">
            <a:gsLst>
              <a:gs pos="0">
                <a:schemeClr val="bg1"/>
              </a:gs>
              <a:gs pos="100000">
                <a:schemeClr val="hlink"/>
              </a:gs>
            </a:gsLst>
            <a:lin ang="189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algn="ctr" eaLnBrk="1" hangingPunct="1">
              <a:defRPr/>
            </a:pPr>
            <a:endParaRPr kumimoji="1" lang="en-US" altLang="en-US" sz="2400" b="0">
              <a:solidFill>
                <a:schemeClr val="tx1"/>
              </a:solidFill>
              <a:latin typeface="Tahoma" panose="020B0604030504040204" pitchFamily="34" charset="0"/>
            </a:endParaRPr>
          </a:p>
        </p:txBody>
      </p:sp>
      <p:sp>
        <p:nvSpPr>
          <p:cNvPr id="1031" name="Rectangle 7">
            <a:extLst>
              <a:ext uri="{FF2B5EF4-FFF2-40B4-BE49-F238E27FC236}">
                <a16:creationId xmlns:a16="http://schemas.microsoft.com/office/drawing/2014/main" id="{DB6E6F08-A4AE-498F-AA5A-778F04720BA9}"/>
              </a:ext>
            </a:extLst>
          </p:cNvPr>
          <p:cNvSpPr>
            <a:spLocks noChangeArrowheads="1"/>
          </p:cNvSpPr>
          <p:nvPr/>
        </p:nvSpPr>
        <p:spPr bwMode="gray">
          <a:xfrm>
            <a:off x="777875" y="990600"/>
            <a:ext cx="31750" cy="1052513"/>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algn="ctr" eaLnBrk="1" hangingPunct="1">
              <a:defRPr/>
            </a:pPr>
            <a:endParaRPr kumimoji="1" lang="en-US" altLang="en-US" sz="2400" b="0">
              <a:solidFill>
                <a:schemeClr val="tx1"/>
              </a:solidFill>
              <a:latin typeface="Tahoma" panose="020B0604030504040204" pitchFamily="34" charset="0"/>
            </a:endParaRPr>
          </a:p>
        </p:txBody>
      </p:sp>
      <p:sp>
        <p:nvSpPr>
          <p:cNvPr id="1032" name="Rectangle 8">
            <a:extLst>
              <a:ext uri="{FF2B5EF4-FFF2-40B4-BE49-F238E27FC236}">
                <a16:creationId xmlns:a16="http://schemas.microsoft.com/office/drawing/2014/main" id="{CDA25E0E-342D-4633-B61F-1F82FAB3E36E}"/>
              </a:ext>
            </a:extLst>
          </p:cNvPr>
          <p:cNvSpPr>
            <a:spLocks noChangeArrowheads="1"/>
          </p:cNvSpPr>
          <p:nvPr/>
        </p:nvSpPr>
        <p:spPr bwMode="gray">
          <a:xfrm>
            <a:off x="452438" y="1781175"/>
            <a:ext cx="8389937" cy="3175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2800" b="1">
                <a:solidFill>
                  <a:schemeClr val="hlink"/>
                </a:solidFill>
                <a:latin typeface="Arial" panose="020B0604020202020204" pitchFamily="34" charset="0"/>
              </a:defRPr>
            </a:lvl1pPr>
            <a:lvl2pPr marL="742950" indent="-285750" eaLnBrk="0" hangingPunct="0">
              <a:defRPr sz="2800" b="1">
                <a:solidFill>
                  <a:schemeClr val="hlink"/>
                </a:solidFill>
                <a:latin typeface="Arial" panose="020B0604020202020204" pitchFamily="34" charset="0"/>
              </a:defRPr>
            </a:lvl2pPr>
            <a:lvl3pPr marL="1143000" indent="-228600" eaLnBrk="0" hangingPunct="0">
              <a:defRPr sz="2800" b="1">
                <a:solidFill>
                  <a:schemeClr val="hlink"/>
                </a:solidFill>
                <a:latin typeface="Arial" panose="020B0604020202020204" pitchFamily="34" charset="0"/>
              </a:defRPr>
            </a:lvl3pPr>
            <a:lvl4pPr marL="1600200" indent="-228600" eaLnBrk="0" hangingPunct="0">
              <a:defRPr sz="2800" b="1">
                <a:solidFill>
                  <a:schemeClr val="hlink"/>
                </a:solidFill>
                <a:latin typeface="Arial" panose="020B0604020202020204" pitchFamily="34" charset="0"/>
              </a:defRPr>
            </a:lvl4pPr>
            <a:lvl5pPr marL="2057400" indent="-228600" eaLnBrk="0" hangingPunct="0">
              <a:defRPr sz="2800" b="1">
                <a:solidFill>
                  <a:schemeClr val="hlink"/>
                </a:solidFill>
                <a:latin typeface="Arial" panose="020B0604020202020204" pitchFamily="34" charset="0"/>
              </a:defRPr>
            </a:lvl5pPr>
            <a:lvl6pPr marL="2514600" indent="-228600" eaLnBrk="0" fontAlgn="base" hangingPunct="0">
              <a:spcBef>
                <a:spcPct val="0"/>
              </a:spcBef>
              <a:spcAft>
                <a:spcPct val="0"/>
              </a:spcAft>
              <a:defRPr sz="2800" b="1">
                <a:solidFill>
                  <a:schemeClr val="hlink"/>
                </a:solidFill>
                <a:latin typeface="Arial" panose="020B0604020202020204" pitchFamily="34" charset="0"/>
              </a:defRPr>
            </a:lvl6pPr>
            <a:lvl7pPr marL="2971800" indent="-228600" eaLnBrk="0" fontAlgn="base" hangingPunct="0">
              <a:spcBef>
                <a:spcPct val="0"/>
              </a:spcBef>
              <a:spcAft>
                <a:spcPct val="0"/>
              </a:spcAft>
              <a:defRPr sz="2800" b="1">
                <a:solidFill>
                  <a:schemeClr val="hlink"/>
                </a:solidFill>
                <a:latin typeface="Arial" panose="020B0604020202020204" pitchFamily="34" charset="0"/>
              </a:defRPr>
            </a:lvl7pPr>
            <a:lvl8pPr marL="3429000" indent="-228600" eaLnBrk="0" fontAlgn="base" hangingPunct="0">
              <a:spcBef>
                <a:spcPct val="0"/>
              </a:spcBef>
              <a:spcAft>
                <a:spcPct val="0"/>
              </a:spcAft>
              <a:defRPr sz="2800" b="1">
                <a:solidFill>
                  <a:schemeClr val="hlink"/>
                </a:solidFill>
                <a:latin typeface="Arial" panose="020B0604020202020204" pitchFamily="34" charset="0"/>
              </a:defRPr>
            </a:lvl8pPr>
            <a:lvl9pPr marL="3886200" indent="-228600" eaLnBrk="0" fontAlgn="base" hangingPunct="0">
              <a:spcBef>
                <a:spcPct val="0"/>
              </a:spcBef>
              <a:spcAft>
                <a:spcPct val="0"/>
              </a:spcAft>
              <a:defRPr sz="2800" b="1">
                <a:solidFill>
                  <a:schemeClr val="hlink"/>
                </a:solidFill>
                <a:latin typeface="Arial" panose="020B0604020202020204" pitchFamily="34" charset="0"/>
              </a:defRPr>
            </a:lvl9pPr>
          </a:lstStyle>
          <a:p>
            <a:pPr algn="ctr" eaLnBrk="1" hangingPunct="1">
              <a:defRPr/>
            </a:pPr>
            <a:endParaRPr kumimoji="1" lang="en-US" altLang="en-US" sz="2400" b="0">
              <a:solidFill>
                <a:schemeClr val="tx1"/>
              </a:solidFill>
              <a:latin typeface="Tahoma" panose="020B0604030504040204" pitchFamily="34" charset="0"/>
            </a:endParaRPr>
          </a:p>
        </p:txBody>
      </p:sp>
      <p:sp>
        <p:nvSpPr>
          <p:cNvPr id="1033" name="Rectangle 9">
            <a:extLst>
              <a:ext uri="{FF2B5EF4-FFF2-40B4-BE49-F238E27FC236}">
                <a16:creationId xmlns:a16="http://schemas.microsoft.com/office/drawing/2014/main" id="{0F0518ED-8B9C-4844-9618-0E165C8CB4E1}"/>
              </a:ext>
            </a:extLst>
          </p:cNvPr>
          <p:cNvSpPr>
            <a:spLocks noGrp="1" noChangeArrowheads="1"/>
          </p:cNvSpPr>
          <p:nvPr>
            <p:ph type="title"/>
          </p:nvPr>
        </p:nvSpPr>
        <p:spPr bwMode="auto">
          <a:xfrm>
            <a:off x="1173163" y="617538"/>
            <a:ext cx="794861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6FAAA736-1C96-4442-81B6-A997493CE662}"/>
              </a:ext>
            </a:extLst>
          </p:cNvPr>
          <p:cNvSpPr>
            <a:spLocks noGrp="1" noChangeArrowheads="1"/>
          </p:cNvSpPr>
          <p:nvPr>
            <p:ph type="body" idx="1"/>
          </p:nvPr>
        </p:nvSpPr>
        <p:spPr bwMode="auto">
          <a:xfrm>
            <a:off x="855663" y="1828800"/>
            <a:ext cx="847090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203" name="Rectangle 11">
            <a:extLst>
              <a:ext uri="{FF2B5EF4-FFF2-40B4-BE49-F238E27FC236}">
                <a16:creationId xmlns:a16="http://schemas.microsoft.com/office/drawing/2014/main" id="{3844CCB0-F93D-4E84-B54E-B0F2AD92CD4D}"/>
              </a:ext>
            </a:extLst>
          </p:cNvPr>
          <p:cNvSpPr>
            <a:spLocks noGrp="1" noChangeArrowheads="1"/>
          </p:cNvSpPr>
          <p:nvPr>
            <p:ph type="dt" sz="half" idx="2"/>
          </p:nvPr>
        </p:nvSpPr>
        <p:spPr bwMode="auto">
          <a:xfrm>
            <a:off x="933450" y="6324600"/>
            <a:ext cx="1941513"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b="0">
                <a:solidFill>
                  <a:schemeClr val="tx1"/>
                </a:solidFill>
                <a:latin typeface="+mn-lt"/>
              </a:defRPr>
            </a:lvl1pPr>
          </a:lstStyle>
          <a:p>
            <a:pPr>
              <a:defRPr/>
            </a:pPr>
            <a:endParaRPr lang="en-US"/>
          </a:p>
        </p:txBody>
      </p:sp>
      <p:sp>
        <p:nvSpPr>
          <p:cNvPr id="8204" name="Rectangle 12">
            <a:extLst>
              <a:ext uri="{FF2B5EF4-FFF2-40B4-BE49-F238E27FC236}">
                <a16:creationId xmlns:a16="http://schemas.microsoft.com/office/drawing/2014/main" id="{F9CFB9A1-D257-48F3-AA34-B13BF0F70262}"/>
              </a:ext>
            </a:extLst>
          </p:cNvPr>
          <p:cNvSpPr>
            <a:spLocks noGrp="1" noChangeArrowheads="1"/>
          </p:cNvSpPr>
          <p:nvPr>
            <p:ph type="ftr" sz="quarter" idx="3"/>
          </p:nvPr>
        </p:nvSpPr>
        <p:spPr bwMode="auto">
          <a:xfrm>
            <a:off x="3419475" y="6324600"/>
            <a:ext cx="295433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b="0">
                <a:solidFill>
                  <a:schemeClr val="tx1"/>
                </a:solidFill>
                <a:latin typeface="+mn-lt"/>
              </a:defRPr>
            </a:lvl1pPr>
          </a:lstStyle>
          <a:p>
            <a:pPr>
              <a:defRPr/>
            </a:pPr>
            <a:endParaRPr lang="en-US"/>
          </a:p>
        </p:txBody>
      </p:sp>
      <p:sp>
        <p:nvSpPr>
          <p:cNvPr id="8205" name="Rectangle 13">
            <a:extLst>
              <a:ext uri="{FF2B5EF4-FFF2-40B4-BE49-F238E27FC236}">
                <a16:creationId xmlns:a16="http://schemas.microsoft.com/office/drawing/2014/main" id="{2717F785-B2B2-454F-A236-3570A8287891}"/>
              </a:ext>
            </a:extLst>
          </p:cNvPr>
          <p:cNvSpPr>
            <a:spLocks noGrp="1" noChangeArrowheads="1"/>
          </p:cNvSpPr>
          <p:nvPr>
            <p:ph type="sldNum" sz="quarter" idx="4"/>
          </p:nvPr>
        </p:nvSpPr>
        <p:spPr bwMode="auto">
          <a:xfrm>
            <a:off x="6916738" y="6324600"/>
            <a:ext cx="19431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b="0">
                <a:solidFill>
                  <a:schemeClr val="tx1"/>
                </a:solidFill>
                <a:latin typeface="Tahoma" panose="020B0604030504040204" pitchFamily="34" charset="0"/>
              </a:defRPr>
            </a:lvl1pPr>
          </a:lstStyle>
          <a:p>
            <a:fld id="{17CF5D9D-A3B2-4A20-9FFF-3E1C68E33CFD}"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0"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ransition>
    <p:random/>
  </p:transition>
  <p:hf hdr="0" ftr="0" dt="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6">
            <a:extLst>
              <a:ext uri="{FF2B5EF4-FFF2-40B4-BE49-F238E27FC236}">
                <a16:creationId xmlns:a16="http://schemas.microsoft.com/office/drawing/2014/main" id="{8A278C18-87AD-4F41-8DF0-A5CF9C5D1E0E}"/>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976798F1-940F-4B4D-B490-044B9D52EC87}" type="slidenum">
              <a:rPr lang="en-US" altLang="en-US" sz="1400">
                <a:solidFill>
                  <a:schemeClr val="bg2"/>
                </a:solidFill>
              </a:rPr>
              <a:pPr>
                <a:spcBef>
                  <a:spcPct val="0"/>
                </a:spcBef>
                <a:buClrTx/>
                <a:buSzTx/>
                <a:buFontTx/>
                <a:buNone/>
              </a:pPr>
              <a:t>1</a:t>
            </a:fld>
            <a:endParaRPr lang="en-US" altLang="en-US" sz="1400">
              <a:solidFill>
                <a:schemeClr val="bg2"/>
              </a:solidFill>
            </a:endParaRPr>
          </a:p>
        </p:txBody>
      </p:sp>
      <p:sp>
        <p:nvSpPr>
          <p:cNvPr id="5123" name="Rectangle 2">
            <a:extLst>
              <a:ext uri="{FF2B5EF4-FFF2-40B4-BE49-F238E27FC236}">
                <a16:creationId xmlns:a16="http://schemas.microsoft.com/office/drawing/2014/main" id="{FACC64B1-85AB-4510-A425-C54DE1B8DAC3}"/>
              </a:ext>
            </a:extLst>
          </p:cNvPr>
          <p:cNvSpPr>
            <a:spLocks noGrp="1" noChangeArrowheads="1"/>
          </p:cNvSpPr>
          <p:nvPr>
            <p:ph type="ctrTitle"/>
          </p:nvPr>
        </p:nvSpPr>
        <p:spPr>
          <a:xfrm>
            <a:off x="1009650" y="1447800"/>
            <a:ext cx="7927975" cy="1524000"/>
          </a:xfrm>
        </p:spPr>
        <p:txBody>
          <a:bodyPr/>
          <a:lstStyle/>
          <a:p>
            <a:pPr algn="ctr" eaLnBrk="1" hangingPunct="1"/>
            <a:r>
              <a:rPr lang="en-US" altLang="en-US" dirty="0"/>
              <a:t>COMFORT NOW LA</a:t>
            </a:r>
            <a:br>
              <a:rPr lang="en-US" altLang="en-US" dirty="0"/>
            </a:br>
            <a:r>
              <a:rPr lang="en-US" altLang="en-US" dirty="0"/>
              <a:t>Student Coaching Slides</a:t>
            </a:r>
          </a:p>
        </p:txBody>
      </p:sp>
      <p:graphicFrame>
        <p:nvGraphicFramePr>
          <p:cNvPr id="5124" name="Object 4">
            <a:extLst>
              <a:ext uri="{FF2B5EF4-FFF2-40B4-BE49-F238E27FC236}">
                <a16:creationId xmlns:a16="http://schemas.microsoft.com/office/drawing/2014/main" id="{4DA46B81-7451-459B-B155-C9B3CF91ADE3}"/>
              </a:ext>
            </a:extLst>
          </p:cNvPr>
          <p:cNvGraphicFramePr>
            <a:graphicFrameLocks noChangeAspect="1"/>
          </p:cNvGraphicFramePr>
          <p:nvPr/>
        </p:nvGraphicFramePr>
        <p:xfrm>
          <a:off x="3367088" y="3505200"/>
          <a:ext cx="2678112" cy="2819400"/>
        </p:xfrm>
        <a:graphic>
          <a:graphicData uri="http://schemas.openxmlformats.org/presentationml/2006/ole">
            <mc:AlternateContent xmlns:mc="http://schemas.openxmlformats.org/markup-compatibility/2006">
              <mc:Choice xmlns:v="urn:schemas-microsoft-com:vml" Requires="v">
                <p:oleObj spid="_x0000_s5126" name="Picture (32-bit)" r:id="rId4" imgW="6076800" imgH="6410160" progId="MetafileCompanion32.Picture.1">
                  <p:embed/>
                </p:oleObj>
              </mc:Choice>
              <mc:Fallback>
                <p:oleObj name="Picture (32-bit)" r:id="rId4" imgW="6076800" imgH="6410160" progId="MetafileCompanion32.Picture.1">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67088" y="3505200"/>
                        <a:ext cx="2678112"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Slide Number Placeholder 5">
            <a:extLst>
              <a:ext uri="{FF2B5EF4-FFF2-40B4-BE49-F238E27FC236}">
                <a16:creationId xmlns:a16="http://schemas.microsoft.com/office/drawing/2014/main" id="{D2F86B67-2E61-4BEB-AD17-5B8B104FDCC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4572BBF3-4415-4BF2-8E32-C84EEA427EAF}" type="slidenum">
              <a:rPr lang="en-US" altLang="en-US" sz="1400"/>
              <a:pPr>
                <a:spcBef>
                  <a:spcPct val="0"/>
                </a:spcBef>
                <a:buClrTx/>
                <a:buSzTx/>
                <a:buFontTx/>
                <a:buNone/>
              </a:pPr>
              <a:t>10</a:t>
            </a:fld>
            <a:endParaRPr lang="en-US" altLang="en-US" sz="1400"/>
          </a:p>
        </p:txBody>
      </p:sp>
      <p:sp>
        <p:nvSpPr>
          <p:cNvPr id="23555" name="Rectangle 2">
            <a:extLst>
              <a:ext uri="{FF2B5EF4-FFF2-40B4-BE49-F238E27FC236}">
                <a16:creationId xmlns:a16="http://schemas.microsoft.com/office/drawing/2014/main" id="{D49EDBE5-F863-4459-99AE-C154FF2AA361}"/>
              </a:ext>
            </a:extLst>
          </p:cNvPr>
          <p:cNvSpPr>
            <a:spLocks noGrp="1" noChangeArrowheads="1"/>
          </p:cNvSpPr>
          <p:nvPr>
            <p:ph type="title"/>
          </p:nvPr>
        </p:nvSpPr>
        <p:spPr/>
        <p:txBody>
          <a:bodyPr/>
          <a:lstStyle/>
          <a:p>
            <a:pPr eaLnBrk="1" hangingPunct="1"/>
            <a:r>
              <a:rPr lang="en-US" altLang="en-US"/>
              <a:t>Some Legal Concepts - 1</a:t>
            </a:r>
          </a:p>
        </p:txBody>
      </p:sp>
      <p:sp>
        <p:nvSpPr>
          <p:cNvPr id="260099" name="Rectangle 3">
            <a:extLst>
              <a:ext uri="{FF2B5EF4-FFF2-40B4-BE49-F238E27FC236}">
                <a16:creationId xmlns:a16="http://schemas.microsoft.com/office/drawing/2014/main" id="{5FEC2E13-B1BA-4A5E-9497-A66F958B6FFA}"/>
              </a:ext>
            </a:extLst>
          </p:cNvPr>
          <p:cNvSpPr>
            <a:spLocks noGrp="1" noChangeArrowheads="1"/>
          </p:cNvSpPr>
          <p:nvPr>
            <p:ph type="body" idx="1"/>
          </p:nvPr>
        </p:nvSpPr>
        <p:spPr>
          <a:xfrm>
            <a:off x="855663" y="2057400"/>
            <a:ext cx="8470900" cy="4495800"/>
          </a:xfrm>
        </p:spPr>
        <p:txBody>
          <a:bodyPr/>
          <a:lstStyle/>
          <a:p>
            <a:pPr eaLnBrk="1" hangingPunct="1">
              <a:lnSpc>
                <a:spcPct val="90000"/>
              </a:lnSpc>
              <a:buFont typeface="Wingdings" panose="05000000000000000000" pitchFamily="2" charset="2"/>
              <a:buNone/>
            </a:pPr>
            <a:r>
              <a:rPr lang="en-US" altLang="en-US" sz="2800" i="1"/>
              <a:t>Duty to Mitigate:</a:t>
            </a:r>
          </a:p>
          <a:p>
            <a:pPr eaLnBrk="1" hangingPunct="1">
              <a:lnSpc>
                <a:spcPct val="20000"/>
              </a:lnSpc>
              <a:buFont typeface="Wingdings" panose="05000000000000000000" pitchFamily="2" charset="2"/>
              <a:buNone/>
            </a:pPr>
            <a:endParaRPr lang="en-US" altLang="en-US" sz="2800" i="1"/>
          </a:p>
          <a:p>
            <a:pPr eaLnBrk="1" hangingPunct="1">
              <a:lnSpc>
                <a:spcPct val="90000"/>
              </a:lnSpc>
            </a:pPr>
            <a:r>
              <a:rPr lang="en-US" altLang="en-US" sz="2800"/>
              <a:t>A party injured by a breach of contract may not recover for any amount of damages they could have avoided with reasonable efforts.</a:t>
            </a:r>
          </a:p>
          <a:p>
            <a:pPr eaLnBrk="1" hangingPunct="1">
              <a:lnSpc>
                <a:spcPct val="20000"/>
              </a:lnSpc>
              <a:buFont typeface="Wingdings" panose="05000000000000000000" pitchFamily="2" charset="2"/>
              <a:buNone/>
            </a:pPr>
            <a:endParaRPr lang="en-US" altLang="en-US" sz="2800"/>
          </a:p>
          <a:p>
            <a:pPr eaLnBrk="1" hangingPunct="1">
              <a:lnSpc>
                <a:spcPct val="90000"/>
              </a:lnSpc>
            </a:pPr>
            <a:r>
              <a:rPr lang="en-US" altLang="en-US" sz="2800"/>
              <a:t>When one party perceives that the other has breached or will breach the contract, the injured party must try to prevent unnecessary losses or risk not being able to recover for such losses.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0099">
                                            <p:txEl>
                                              <p:pRg st="0" end="0"/>
                                            </p:txEl>
                                          </p:spTgt>
                                        </p:tgtEl>
                                        <p:attrNameLst>
                                          <p:attrName>style.visibility</p:attrName>
                                        </p:attrNameLst>
                                      </p:cBhvr>
                                      <p:to>
                                        <p:strVal val="visible"/>
                                      </p:to>
                                    </p:set>
                                    <p:anim calcmode="lin" valueType="num">
                                      <p:cBhvr additive="base">
                                        <p:cTn id="7" dur="500" fill="hold"/>
                                        <p:tgtEl>
                                          <p:spTgt spid="26009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00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0099">
                                            <p:txEl>
                                              <p:pRg st="2" end="2"/>
                                            </p:txEl>
                                          </p:spTgt>
                                        </p:tgtEl>
                                        <p:attrNameLst>
                                          <p:attrName>style.visibility</p:attrName>
                                        </p:attrNameLst>
                                      </p:cBhvr>
                                      <p:to>
                                        <p:strVal val="visible"/>
                                      </p:to>
                                    </p:set>
                                    <p:anim calcmode="lin" valueType="num">
                                      <p:cBhvr additive="base">
                                        <p:cTn id="13" dur="500" fill="hold"/>
                                        <p:tgtEl>
                                          <p:spTgt spid="260099">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009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0099">
                                            <p:txEl>
                                              <p:pRg st="4" end="4"/>
                                            </p:txEl>
                                          </p:spTgt>
                                        </p:tgtEl>
                                        <p:attrNameLst>
                                          <p:attrName>style.visibility</p:attrName>
                                        </p:attrNameLst>
                                      </p:cBhvr>
                                      <p:to>
                                        <p:strVal val="visible"/>
                                      </p:to>
                                    </p:set>
                                    <p:anim calcmode="lin" valueType="num">
                                      <p:cBhvr additive="base">
                                        <p:cTn id="19" dur="500" fill="hold"/>
                                        <p:tgtEl>
                                          <p:spTgt spid="260099">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6009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9"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25236DB7-2531-4CF0-BF05-88451E187B4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A154B1FA-DEA3-4680-92CB-926F927533F6}" type="slidenum">
              <a:rPr lang="en-US" altLang="en-US" sz="1400"/>
              <a:pPr>
                <a:spcBef>
                  <a:spcPct val="0"/>
                </a:spcBef>
                <a:buClrTx/>
                <a:buSzTx/>
                <a:buFontTx/>
                <a:buNone/>
              </a:pPr>
              <a:t>11</a:t>
            </a:fld>
            <a:endParaRPr lang="en-US" altLang="en-US" sz="1400"/>
          </a:p>
        </p:txBody>
      </p:sp>
      <p:sp>
        <p:nvSpPr>
          <p:cNvPr id="25603" name="Rectangle 2">
            <a:extLst>
              <a:ext uri="{FF2B5EF4-FFF2-40B4-BE49-F238E27FC236}">
                <a16:creationId xmlns:a16="http://schemas.microsoft.com/office/drawing/2014/main" id="{A97CABAD-595C-4755-8B99-24FCE54DAFA8}"/>
              </a:ext>
            </a:extLst>
          </p:cNvPr>
          <p:cNvSpPr>
            <a:spLocks noGrp="1" noChangeArrowheads="1"/>
          </p:cNvSpPr>
          <p:nvPr>
            <p:ph type="title"/>
          </p:nvPr>
        </p:nvSpPr>
        <p:spPr/>
        <p:txBody>
          <a:bodyPr/>
          <a:lstStyle/>
          <a:p>
            <a:pPr eaLnBrk="1" hangingPunct="1"/>
            <a:r>
              <a:rPr lang="en-US" altLang="en-US"/>
              <a:t>Some Legal Concepts - 2</a:t>
            </a:r>
          </a:p>
        </p:txBody>
      </p:sp>
      <p:sp>
        <p:nvSpPr>
          <p:cNvPr id="258051" name="Rectangle 3">
            <a:extLst>
              <a:ext uri="{FF2B5EF4-FFF2-40B4-BE49-F238E27FC236}">
                <a16:creationId xmlns:a16="http://schemas.microsoft.com/office/drawing/2014/main" id="{AA8A410C-385B-4114-BB08-76B2254401A6}"/>
              </a:ext>
            </a:extLst>
          </p:cNvPr>
          <p:cNvSpPr>
            <a:spLocks noGrp="1" noChangeArrowheads="1"/>
          </p:cNvSpPr>
          <p:nvPr>
            <p:ph type="body" idx="1"/>
          </p:nvPr>
        </p:nvSpPr>
        <p:spPr>
          <a:xfrm>
            <a:off x="855663" y="2133600"/>
            <a:ext cx="8470900" cy="4495800"/>
          </a:xfrm>
        </p:spPr>
        <p:txBody>
          <a:bodyPr/>
          <a:lstStyle/>
          <a:p>
            <a:pPr eaLnBrk="1" hangingPunct="1">
              <a:buFont typeface="Wingdings" panose="05000000000000000000" pitchFamily="2" charset="2"/>
              <a:buNone/>
            </a:pPr>
            <a:r>
              <a:rPr lang="en-US" altLang="en-US" i="1"/>
              <a:t>Punitive Damages:</a:t>
            </a:r>
          </a:p>
          <a:p>
            <a:pPr eaLnBrk="1" hangingPunct="1">
              <a:buFont typeface="Wingdings" panose="05000000000000000000" pitchFamily="2" charset="2"/>
              <a:buNone/>
            </a:pPr>
            <a:endParaRPr lang="en-US" altLang="en-US" i="1"/>
          </a:p>
          <a:p>
            <a:pPr eaLnBrk="1" hangingPunct="1"/>
            <a:r>
              <a:rPr lang="en-US" altLang="en-US"/>
              <a:t>Define/Purpose</a:t>
            </a:r>
          </a:p>
          <a:p>
            <a:pPr eaLnBrk="1" hangingPunct="1">
              <a:buFont typeface="Wingdings" panose="05000000000000000000" pitchFamily="2" charset="2"/>
              <a:buNone/>
            </a:pPr>
            <a:endParaRPr lang="en-US" altLang="en-US"/>
          </a:p>
          <a:p>
            <a:pPr eaLnBrk="1" hangingPunct="1"/>
            <a:r>
              <a:rPr lang="en-US" altLang="en-US"/>
              <a:t>Awarded under what circumstances?</a:t>
            </a:r>
          </a:p>
          <a:p>
            <a:pPr eaLnBrk="1" hangingPunct="1">
              <a:buFont typeface="Wingdings" panose="05000000000000000000" pitchFamily="2" charset="2"/>
              <a:buNone/>
            </a:pPr>
            <a:endParaRPr lang="en-US" altLang="en-US"/>
          </a:p>
          <a:p>
            <a:pPr eaLnBrk="1" hangingPunct="1"/>
            <a:r>
              <a:rPr lang="en-US" altLang="en-US"/>
              <a:t>Applicable in this case?</a:t>
            </a:r>
            <a:endParaRPr lang="en-US" altLang="en-US" sz="2800" b="1"/>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8051">
                                            <p:txEl>
                                              <p:pRg st="0" end="0"/>
                                            </p:txEl>
                                          </p:spTgt>
                                        </p:tgtEl>
                                        <p:attrNameLst>
                                          <p:attrName>style.visibility</p:attrName>
                                        </p:attrNameLst>
                                      </p:cBhvr>
                                      <p:to>
                                        <p:strVal val="visible"/>
                                      </p:to>
                                    </p:set>
                                    <p:anim calcmode="lin" valueType="num">
                                      <p:cBhvr additive="base">
                                        <p:cTn id="7" dur="500" fill="hold"/>
                                        <p:tgtEl>
                                          <p:spTgt spid="2580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80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8051">
                                            <p:txEl>
                                              <p:pRg st="2" end="2"/>
                                            </p:txEl>
                                          </p:spTgt>
                                        </p:tgtEl>
                                        <p:attrNameLst>
                                          <p:attrName>style.visibility</p:attrName>
                                        </p:attrNameLst>
                                      </p:cBhvr>
                                      <p:to>
                                        <p:strVal val="visible"/>
                                      </p:to>
                                    </p:set>
                                    <p:anim calcmode="lin" valueType="num">
                                      <p:cBhvr additive="base">
                                        <p:cTn id="13" dur="500" fill="hold"/>
                                        <p:tgtEl>
                                          <p:spTgt spid="258051">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80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8051">
                                            <p:txEl>
                                              <p:pRg st="4" end="4"/>
                                            </p:txEl>
                                          </p:spTgt>
                                        </p:tgtEl>
                                        <p:attrNameLst>
                                          <p:attrName>style.visibility</p:attrName>
                                        </p:attrNameLst>
                                      </p:cBhvr>
                                      <p:to>
                                        <p:strVal val="visible"/>
                                      </p:to>
                                    </p:set>
                                    <p:anim calcmode="lin" valueType="num">
                                      <p:cBhvr additive="base">
                                        <p:cTn id="19" dur="500" fill="hold"/>
                                        <p:tgtEl>
                                          <p:spTgt spid="258051">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58051">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58051">
                                            <p:txEl>
                                              <p:pRg st="6" end="6"/>
                                            </p:txEl>
                                          </p:spTgt>
                                        </p:tgtEl>
                                        <p:attrNameLst>
                                          <p:attrName>style.visibility</p:attrName>
                                        </p:attrNameLst>
                                      </p:cBhvr>
                                      <p:to>
                                        <p:strVal val="visible"/>
                                      </p:to>
                                    </p:set>
                                    <p:anim calcmode="lin" valueType="num">
                                      <p:cBhvr additive="base">
                                        <p:cTn id="25" dur="500" fill="hold"/>
                                        <p:tgtEl>
                                          <p:spTgt spid="258051">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58051">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805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66E5F2AB-FA6D-475A-82C2-339E175611D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070A50AF-7A85-4CFA-9B33-8567C91783A6}" type="slidenum">
              <a:rPr lang="en-US" altLang="en-US" sz="1400"/>
              <a:pPr>
                <a:spcBef>
                  <a:spcPct val="0"/>
                </a:spcBef>
                <a:buClrTx/>
                <a:buSzTx/>
                <a:buFontTx/>
                <a:buNone/>
              </a:pPr>
              <a:t>12</a:t>
            </a:fld>
            <a:endParaRPr lang="en-US" altLang="en-US" sz="1400"/>
          </a:p>
        </p:txBody>
      </p:sp>
      <p:sp>
        <p:nvSpPr>
          <p:cNvPr id="27651" name="Rectangle 2">
            <a:extLst>
              <a:ext uri="{FF2B5EF4-FFF2-40B4-BE49-F238E27FC236}">
                <a16:creationId xmlns:a16="http://schemas.microsoft.com/office/drawing/2014/main" id="{39C4D037-75EE-4DF5-9701-1E61902393F1}"/>
              </a:ext>
            </a:extLst>
          </p:cNvPr>
          <p:cNvSpPr>
            <a:spLocks noGrp="1" noChangeArrowheads="1"/>
          </p:cNvSpPr>
          <p:nvPr>
            <p:ph type="title"/>
          </p:nvPr>
        </p:nvSpPr>
        <p:spPr/>
        <p:txBody>
          <a:bodyPr/>
          <a:lstStyle/>
          <a:p>
            <a:pPr eaLnBrk="1" hangingPunct="1"/>
            <a:r>
              <a:rPr lang="en-US" altLang="en-US"/>
              <a:t>Some Legal Concepts - 3</a:t>
            </a:r>
          </a:p>
        </p:txBody>
      </p:sp>
      <p:sp>
        <p:nvSpPr>
          <p:cNvPr id="261123" name="Rectangle 3">
            <a:extLst>
              <a:ext uri="{FF2B5EF4-FFF2-40B4-BE49-F238E27FC236}">
                <a16:creationId xmlns:a16="http://schemas.microsoft.com/office/drawing/2014/main" id="{A51F9B0A-1DB3-425B-B0EA-158B249D4AB3}"/>
              </a:ext>
            </a:extLst>
          </p:cNvPr>
          <p:cNvSpPr>
            <a:spLocks noGrp="1" noChangeArrowheads="1"/>
          </p:cNvSpPr>
          <p:nvPr>
            <p:ph type="body" idx="1"/>
          </p:nvPr>
        </p:nvSpPr>
        <p:spPr>
          <a:xfrm>
            <a:off x="855663" y="2133600"/>
            <a:ext cx="8470900" cy="4495800"/>
          </a:xfrm>
        </p:spPr>
        <p:txBody>
          <a:bodyPr/>
          <a:lstStyle/>
          <a:p>
            <a:pPr eaLnBrk="1" hangingPunct="1"/>
            <a:r>
              <a:rPr lang="en-US" altLang="en-US"/>
              <a:t>Contingency attorneys are usually paid a percentage (often 40%) of any damages (including punitive damages) awarded to the plaintiff</a:t>
            </a:r>
          </a:p>
          <a:p>
            <a:pPr eaLnBrk="1" hangingPunct="1">
              <a:buFont typeface="Wingdings" panose="05000000000000000000" pitchFamily="2" charset="2"/>
              <a:buNone/>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1123">
                                            <p:txEl>
                                              <p:pRg st="0" end="0"/>
                                            </p:txEl>
                                          </p:spTgt>
                                        </p:tgtEl>
                                        <p:attrNameLst>
                                          <p:attrName>style.visibility</p:attrName>
                                        </p:attrNameLst>
                                      </p:cBhvr>
                                      <p:to>
                                        <p:strVal val="visible"/>
                                      </p:to>
                                    </p:set>
                                    <p:anim calcmode="lin" valueType="num">
                                      <p:cBhvr additive="base">
                                        <p:cTn id="7" dur="500" fill="hold"/>
                                        <p:tgtEl>
                                          <p:spTgt spid="261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1123">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Slide Number Placeholder 5">
            <a:extLst>
              <a:ext uri="{FF2B5EF4-FFF2-40B4-BE49-F238E27FC236}">
                <a16:creationId xmlns:a16="http://schemas.microsoft.com/office/drawing/2014/main" id="{1327A6D2-8A04-48AF-AFBF-5DCF395F384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14FABBFB-CDC0-46DD-8A5E-F84E14F8C7CB}" type="slidenum">
              <a:rPr lang="en-US" altLang="en-US" sz="1400"/>
              <a:pPr>
                <a:spcBef>
                  <a:spcPct val="0"/>
                </a:spcBef>
                <a:buClrTx/>
                <a:buSzTx/>
                <a:buFontTx/>
                <a:buNone/>
              </a:pPr>
              <a:t>2</a:t>
            </a:fld>
            <a:endParaRPr lang="en-US" altLang="en-US" sz="1400"/>
          </a:p>
        </p:txBody>
      </p:sp>
      <p:sp>
        <p:nvSpPr>
          <p:cNvPr id="7171" name="Rectangle 2">
            <a:extLst>
              <a:ext uri="{FF2B5EF4-FFF2-40B4-BE49-F238E27FC236}">
                <a16:creationId xmlns:a16="http://schemas.microsoft.com/office/drawing/2014/main" id="{F25C4A76-6B7B-4EAB-9882-C219E72B8888}"/>
              </a:ext>
            </a:extLst>
          </p:cNvPr>
          <p:cNvSpPr>
            <a:spLocks noGrp="1" noChangeArrowheads="1"/>
          </p:cNvSpPr>
          <p:nvPr>
            <p:ph type="title"/>
          </p:nvPr>
        </p:nvSpPr>
        <p:spPr/>
        <p:txBody>
          <a:bodyPr/>
          <a:lstStyle/>
          <a:p>
            <a:pPr eaLnBrk="1" hangingPunct="1"/>
            <a:r>
              <a:rPr lang="en-US" altLang="en-US" dirty="0"/>
              <a:t>COMFORT NOW LA</a:t>
            </a:r>
          </a:p>
        </p:txBody>
      </p:sp>
      <p:sp>
        <p:nvSpPr>
          <p:cNvPr id="249859" name="Rectangle 3">
            <a:extLst>
              <a:ext uri="{FF2B5EF4-FFF2-40B4-BE49-F238E27FC236}">
                <a16:creationId xmlns:a16="http://schemas.microsoft.com/office/drawing/2014/main" id="{63FDAA03-4D42-4216-BB30-99A58D548CDE}"/>
              </a:ext>
            </a:extLst>
          </p:cNvPr>
          <p:cNvSpPr>
            <a:spLocks noGrp="1" noChangeArrowheads="1"/>
          </p:cNvSpPr>
          <p:nvPr>
            <p:ph type="body" idx="1"/>
          </p:nvPr>
        </p:nvSpPr>
        <p:spPr>
          <a:xfrm>
            <a:off x="855663" y="2286000"/>
            <a:ext cx="8470900" cy="4038600"/>
          </a:xfrm>
        </p:spPr>
        <p:txBody>
          <a:bodyPr/>
          <a:lstStyle/>
          <a:p>
            <a:pPr eaLnBrk="1" hangingPunct="1"/>
            <a:r>
              <a:rPr lang="en-US" altLang="en-US" i="1"/>
              <a:t>Is bigger always better?</a:t>
            </a:r>
          </a:p>
          <a:p>
            <a:pPr eaLnBrk="1" hangingPunct="1"/>
            <a:r>
              <a:rPr lang="en-US" altLang="en-US" i="1"/>
              <a:t>Is there a scale at which this money-losing business could be viable?</a:t>
            </a:r>
          </a:p>
          <a:p>
            <a:pPr eaLnBrk="1" hangingPunct="1"/>
            <a:r>
              <a:rPr lang="en-US" altLang="en-US" i="1"/>
              <a:t>Are the lawyer’s claims economically plausible or are they flawed? Why?</a:t>
            </a:r>
          </a:p>
          <a:p>
            <a:pPr eaLnBrk="1" hangingPunct="1"/>
            <a:r>
              <a:rPr lang="en-US" altLang="en-US" i="1"/>
              <a:t>Use the data from the case (also found on the web page) to answer your questions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9859">
                                            <p:txEl>
                                              <p:pRg st="0" end="0"/>
                                            </p:txEl>
                                          </p:spTgt>
                                        </p:tgtEl>
                                        <p:attrNameLst>
                                          <p:attrName>style.visibility</p:attrName>
                                        </p:attrNameLst>
                                      </p:cBhvr>
                                      <p:to>
                                        <p:strVal val="visible"/>
                                      </p:to>
                                    </p:set>
                                    <p:anim calcmode="lin" valueType="num">
                                      <p:cBhvr additive="base">
                                        <p:cTn id="7" dur="500" fill="hold"/>
                                        <p:tgtEl>
                                          <p:spTgt spid="24985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4985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9859">
                                            <p:txEl>
                                              <p:pRg st="1" end="1"/>
                                            </p:txEl>
                                          </p:spTgt>
                                        </p:tgtEl>
                                        <p:attrNameLst>
                                          <p:attrName>style.visibility</p:attrName>
                                        </p:attrNameLst>
                                      </p:cBhvr>
                                      <p:to>
                                        <p:strVal val="visible"/>
                                      </p:to>
                                    </p:set>
                                    <p:anim calcmode="lin" valueType="num">
                                      <p:cBhvr additive="base">
                                        <p:cTn id="13" dur="500" fill="hold"/>
                                        <p:tgtEl>
                                          <p:spTgt spid="24985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4985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49859">
                                            <p:txEl>
                                              <p:pRg st="2" end="2"/>
                                            </p:txEl>
                                          </p:spTgt>
                                        </p:tgtEl>
                                        <p:attrNameLst>
                                          <p:attrName>style.visibility</p:attrName>
                                        </p:attrNameLst>
                                      </p:cBhvr>
                                      <p:to>
                                        <p:strVal val="visible"/>
                                      </p:to>
                                    </p:set>
                                    <p:anim calcmode="lin" valueType="num">
                                      <p:cBhvr additive="base">
                                        <p:cTn id="19" dur="500" fill="hold"/>
                                        <p:tgtEl>
                                          <p:spTgt spid="24985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4985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49859">
                                            <p:txEl>
                                              <p:pRg st="3" end="3"/>
                                            </p:txEl>
                                          </p:spTgt>
                                        </p:tgtEl>
                                        <p:attrNameLst>
                                          <p:attrName>style.visibility</p:attrName>
                                        </p:attrNameLst>
                                      </p:cBhvr>
                                      <p:to>
                                        <p:strVal val="visible"/>
                                      </p:to>
                                    </p:set>
                                    <p:anim calcmode="lin" valueType="num">
                                      <p:cBhvr additive="base">
                                        <p:cTn id="25" dur="500" fill="hold"/>
                                        <p:tgtEl>
                                          <p:spTgt spid="24985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49859">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9859" grpId="0"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Slide Number Placeholder 5">
            <a:extLst>
              <a:ext uri="{FF2B5EF4-FFF2-40B4-BE49-F238E27FC236}">
                <a16:creationId xmlns:a16="http://schemas.microsoft.com/office/drawing/2014/main" id="{1F6CACAA-5FF6-429C-B4AD-DAEEC581C6B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B1A2D4ED-854D-4C19-8DB9-6AFBFDBA9DEE}" type="slidenum">
              <a:rPr lang="en-US" altLang="en-US" sz="1400"/>
              <a:pPr>
                <a:spcBef>
                  <a:spcPct val="0"/>
                </a:spcBef>
                <a:buClrTx/>
                <a:buSzTx/>
                <a:buFontTx/>
                <a:buNone/>
              </a:pPr>
              <a:t>3</a:t>
            </a:fld>
            <a:endParaRPr lang="en-US" altLang="en-US" sz="1400"/>
          </a:p>
        </p:txBody>
      </p:sp>
      <p:sp>
        <p:nvSpPr>
          <p:cNvPr id="9219" name="Rectangle 2">
            <a:extLst>
              <a:ext uri="{FF2B5EF4-FFF2-40B4-BE49-F238E27FC236}">
                <a16:creationId xmlns:a16="http://schemas.microsoft.com/office/drawing/2014/main" id="{26B86391-6914-4D16-BA63-D4DE67F8285D}"/>
              </a:ext>
            </a:extLst>
          </p:cNvPr>
          <p:cNvSpPr>
            <a:spLocks noGrp="1" noChangeArrowheads="1"/>
          </p:cNvSpPr>
          <p:nvPr>
            <p:ph type="title"/>
          </p:nvPr>
        </p:nvSpPr>
        <p:spPr/>
        <p:txBody>
          <a:bodyPr/>
          <a:lstStyle/>
          <a:p>
            <a:pPr algn="ctr" eaLnBrk="1" hangingPunct="1"/>
            <a:r>
              <a:rPr lang="en-US" altLang="en-US"/>
              <a:t>Nominal vs. Real Variables - 1</a:t>
            </a:r>
            <a:br>
              <a:rPr lang="en-US" altLang="en-US"/>
            </a:br>
            <a:r>
              <a:rPr lang="en-US" altLang="en-US"/>
              <a:t>Price</a:t>
            </a:r>
          </a:p>
        </p:txBody>
      </p:sp>
      <p:sp>
        <p:nvSpPr>
          <p:cNvPr id="250883" name="Rectangle 3">
            <a:extLst>
              <a:ext uri="{FF2B5EF4-FFF2-40B4-BE49-F238E27FC236}">
                <a16:creationId xmlns:a16="http://schemas.microsoft.com/office/drawing/2014/main" id="{24C02E68-524F-4ABC-AA0F-5B2A997A0C24}"/>
              </a:ext>
            </a:extLst>
          </p:cNvPr>
          <p:cNvSpPr>
            <a:spLocks noGrp="1" noChangeArrowheads="1"/>
          </p:cNvSpPr>
          <p:nvPr>
            <p:ph type="body" idx="1"/>
          </p:nvPr>
        </p:nvSpPr>
        <p:spPr>
          <a:xfrm>
            <a:off x="471488" y="2362200"/>
            <a:ext cx="8470900" cy="4191000"/>
          </a:xfrm>
        </p:spPr>
        <p:txBody>
          <a:bodyPr/>
          <a:lstStyle/>
          <a:p>
            <a:pPr eaLnBrk="1" hangingPunct="1"/>
            <a:r>
              <a:rPr lang="en-US" altLang="en-US"/>
              <a:t>Nominal $ values are the actual prices at a given time </a:t>
            </a:r>
          </a:p>
          <a:p>
            <a:pPr eaLnBrk="1" hangingPunct="1"/>
            <a:r>
              <a:rPr lang="en-US" altLang="en-US"/>
              <a:t>Real $ values are those prices expressed in terms of a given year’s buying power—rather like “adjusting for exchange rates” but instead of pesos for dollars, it’s 2008 prices for 1984 prices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0883">
                                            <p:txEl>
                                              <p:pRg st="0" end="0"/>
                                            </p:txEl>
                                          </p:spTgt>
                                        </p:tgtEl>
                                        <p:attrNameLst>
                                          <p:attrName>style.visibility</p:attrName>
                                        </p:attrNameLst>
                                      </p:cBhvr>
                                      <p:to>
                                        <p:strVal val="visible"/>
                                      </p:to>
                                    </p:set>
                                    <p:anim calcmode="lin" valueType="num">
                                      <p:cBhvr additive="base">
                                        <p:cTn id="7" dur="500" fill="hold"/>
                                        <p:tgtEl>
                                          <p:spTgt spid="2508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08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0883">
                                            <p:txEl>
                                              <p:pRg st="1" end="1"/>
                                            </p:txEl>
                                          </p:spTgt>
                                        </p:tgtEl>
                                        <p:attrNameLst>
                                          <p:attrName>style.visibility</p:attrName>
                                        </p:attrNameLst>
                                      </p:cBhvr>
                                      <p:to>
                                        <p:strVal val="visible"/>
                                      </p:to>
                                    </p:set>
                                    <p:anim calcmode="lin" valueType="num">
                                      <p:cBhvr additive="base">
                                        <p:cTn id="13" dur="500" fill="hold"/>
                                        <p:tgtEl>
                                          <p:spTgt spid="2508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088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3"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Slide Number Placeholder 5">
            <a:extLst>
              <a:ext uri="{FF2B5EF4-FFF2-40B4-BE49-F238E27FC236}">
                <a16:creationId xmlns:a16="http://schemas.microsoft.com/office/drawing/2014/main" id="{57400E4F-D841-4A61-B3A4-2FC98A91151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1F5BACAA-6C5A-4333-805D-9EFADFDE1920}" type="slidenum">
              <a:rPr lang="en-US" altLang="en-US" sz="1400"/>
              <a:pPr>
                <a:spcBef>
                  <a:spcPct val="0"/>
                </a:spcBef>
                <a:buClrTx/>
                <a:buSzTx/>
                <a:buFontTx/>
                <a:buNone/>
              </a:pPr>
              <a:t>4</a:t>
            </a:fld>
            <a:endParaRPr lang="en-US" altLang="en-US" sz="1400"/>
          </a:p>
        </p:txBody>
      </p:sp>
      <p:sp>
        <p:nvSpPr>
          <p:cNvPr id="11267" name="Rectangle 2">
            <a:extLst>
              <a:ext uri="{FF2B5EF4-FFF2-40B4-BE49-F238E27FC236}">
                <a16:creationId xmlns:a16="http://schemas.microsoft.com/office/drawing/2014/main" id="{A5C9FAD1-AB78-4202-8CDA-9E91FB11A208}"/>
              </a:ext>
            </a:extLst>
          </p:cNvPr>
          <p:cNvSpPr>
            <a:spLocks noGrp="1" noChangeArrowheads="1"/>
          </p:cNvSpPr>
          <p:nvPr>
            <p:ph type="title"/>
          </p:nvPr>
        </p:nvSpPr>
        <p:spPr/>
        <p:txBody>
          <a:bodyPr/>
          <a:lstStyle/>
          <a:p>
            <a:pPr algn="ctr" eaLnBrk="1" hangingPunct="1"/>
            <a:r>
              <a:rPr lang="en-US" altLang="en-US"/>
              <a:t>Nominal vs. Real Variables - 2</a:t>
            </a:r>
            <a:br>
              <a:rPr lang="en-US" altLang="en-US"/>
            </a:br>
            <a:r>
              <a:rPr lang="en-US" altLang="en-US"/>
              <a:t>Price</a:t>
            </a:r>
          </a:p>
        </p:txBody>
      </p:sp>
      <p:sp>
        <p:nvSpPr>
          <p:cNvPr id="251907" name="Rectangle 3">
            <a:extLst>
              <a:ext uri="{FF2B5EF4-FFF2-40B4-BE49-F238E27FC236}">
                <a16:creationId xmlns:a16="http://schemas.microsoft.com/office/drawing/2014/main" id="{F517635F-0E0B-43C4-A0DA-34C1B2497FE5}"/>
              </a:ext>
            </a:extLst>
          </p:cNvPr>
          <p:cNvSpPr>
            <a:spLocks noGrp="1" noChangeArrowheads="1"/>
          </p:cNvSpPr>
          <p:nvPr>
            <p:ph type="body" idx="1"/>
          </p:nvPr>
        </p:nvSpPr>
        <p:spPr>
          <a:xfrm>
            <a:off x="855663" y="2209800"/>
            <a:ext cx="8470900" cy="4114800"/>
          </a:xfrm>
        </p:spPr>
        <p:txBody>
          <a:bodyPr/>
          <a:lstStyle/>
          <a:p>
            <a:pPr eaLnBrk="1" hangingPunct="1"/>
            <a:r>
              <a:rPr lang="en-US" altLang="en-US"/>
              <a:t>For a given price index,                        Real Price x Index Value   = Nominal Price</a:t>
            </a:r>
          </a:p>
          <a:p>
            <a:pPr eaLnBrk="1" hangingPunct="1">
              <a:buFont typeface="Wingdings" panose="05000000000000000000" pitchFamily="2" charset="2"/>
              <a:buNone/>
            </a:pPr>
            <a:endParaRPr lang="en-US" altLang="en-US"/>
          </a:p>
          <a:p>
            <a:pPr eaLnBrk="1" hangingPunct="1"/>
            <a:r>
              <a:rPr lang="en-US" altLang="en-US"/>
              <a:t>Or, by algebra,                               Nominal Price / Real Price = Index Value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1907">
                                            <p:txEl>
                                              <p:pRg st="0" end="0"/>
                                            </p:txEl>
                                          </p:spTgt>
                                        </p:tgtEl>
                                        <p:attrNameLst>
                                          <p:attrName>style.visibility</p:attrName>
                                        </p:attrNameLst>
                                      </p:cBhvr>
                                      <p:to>
                                        <p:strVal val="visible"/>
                                      </p:to>
                                    </p:set>
                                    <p:anim calcmode="lin" valueType="num">
                                      <p:cBhvr additive="base">
                                        <p:cTn id="7" dur="500" fill="hold"/>
                                        <p:tgtEl>
                                          <p:spTgt spid="2519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19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1907">
                                            <p:txEl>
                                              <p:pRg st="2" end="2"/>
                                            </p:txEl>
                                          </p:spTgt>
                                        </p:tgtEl>
                                        <p:attrNameLst>
                                          <p:attrName>style.visibility</p:attrName>
                                        </p:attrNameLst>
                                      </p:cBhvr>
                                      <p:to>
                                        <p:strVal val="visible"/>
                                      </p:to>
                                    </p:set>
                                    <p:anim calcmode="lin" valueType="num">
                                      <p:cBhvr additive="base">
                                        <p:cTn id="13" dur="500" fill="hold"/>
                                        <p:tgtEl>
                                          <p:spTgt spid="251907">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190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190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Slide Number Placeholder 5">
            <a:extLst>
              <a:ext uri="{FF2B5EF4-FFF2-40B4-BE49-F238E27FC236}">
                <a16:creationId xmlns:a16="http://schemas.microsoft.com/office/drawing/2014/main" id="{E5BDCCDE-BA30-4013-BFFA-FAD13B7F893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2D190FC7-9C30-45EC-9383-F74992A86AC6}" type="slidenum">
              <a:rPr lang="en-US" altLang="en-US" sz="1400"/>
              <a:pPr>
                <a:spcBef>
                  <a:spcPct val="0"/>
                </a:spcBef>
                <a:buClrTx/>
                <a:buSzTx/>
                <a:buFontTx/>
                <a:buNone/>
              </a:pPr>
              <a:t>5</a:t>
            </a:fld>
            <a:endParaRPr lang="en-US" altLang="en-US" sz="1400"/>
          </a:p>
        </p:txBody>
      </p:sp>
      <p:sp>
        <p:nvSpPr>
          <p:cNvPr id="13315" name="Rectangle 2">
            <a:extLst>
              <a:ext uri="{FF2B5EF4-FFF2-40B4-BE49-F238E27FC236}">
                <a16:creationId xmlns:a16="http://schemas.microsoft.com/office/drawing/2014/main" id="{FCF456B4-F564-4CE5-9C69-112CE152FB3A}"/>
              </a:ext>
            </a:extLst>
          </p:cNvPr>
          <p:cNvSpPr>
            <a:spLocks noGrp="1" noChangeArrowheads="1"/>
          </p:cNvSpPr>
          <p:nvPr>
            <p:ph type="title"/>
          </p:nvPr>
        </p:nvSpPr>
        <p:spPr/>
        <p:txBody>
          <a:bodyPr/>
          <a:lstStyle/>
          <a:p>
            <a:pPr algn="ctr" eaLnBrk="1" hangingPunct="1"/>
            <a:r>
              <a:rPr lang="en-US" altLang="en-US"/>
              <a:t>Nominal vs. Real Variables - 3</a:t>
            </a:r>
            <a:br>
              <a:rPr lang="en-US" altLang="en-US"/>
            </a:br>
            <a:r>
              <a:rPr lang="en-US" altLang="en-US"/>
              <a:t>Interest Rates</a:t>
            </a:r>
          </a:p>
        </p:txBody>
      </p:sp>
      <p:sp>
        <p:nvSpPr>
          <p:cNvPr id="252931" name="Rectangle 3">
            <a:extLst>
              <a:ext uri="{FF2B5EF4-FFF2-40B4-BE49-F238E27FC236}">
                <a16:creationId xmlns:a16="http://schemas.microsoft.com/office/drawing/2014/main" id="{053155B6-326D-499E-A615-B9A7BEC2D312}"/>
              </a:ext>
            </a:extLst>
          </p:cNvPr>
          <p:cNvSpPr>
            <a:spLocks noGrp="1" noChangeArrowheads="1"/>
          </p:cNvSpPr>
          <p:nvPr>
            <p:ph type="body" idx="1"/>
          </p:nvPr>
        </p:nvSpPr>
        <p:spPr>
          <a:xfrm>
            <a:off x="855663" y="1981200"/>
            <a:ext cx="7845425" cy="4495800"/>
          </a:xfrm>
        </p:spPr>
        <p:txBody>
          <a:bodyPr/>
          <a:lstStyle/>
          <a:p>
            <a:pPr eaLnBrk="1" hangingPunct="1">
              <a:lnSpc>
                <a:spcPct val="90000"/>
              </a:lnSpc>
              <a:buFont typeface="Wingdings" panose="05000000000000000000" pitchFamily="2" charset="2"/>
              <a:buNone/>
            </a:pPr>
            <a:endParaRPr lang="en-US" altLang="en-US" sz="2800" b="1" dirty="0">
              <a:latin typeface="Arial" panose="020B0604020202020204" pitchFamily="34" charset="0"/>
            </a:endParaRPr>
          </a:p>
          <a:p>
            <a:pPr eaLnBrk="1" hangingPunct="1">
              <a:lnSpc>
                <a:spcPct val="90000"/>
              </a:lnSpc>
            </a:pPr>
            <a:r>
              <a:rPr lang="en-US" altLang="en-US" dirty="0"/>
              <a:t>It’s a little different for interest rates:</a:t>
            </a:r>
          </a:p>
          <a:p>
            <a:pPr eaLnBrk="1" hangingPunct="1">
              <a:lnSpc>
                <a:spcPct val="90000"/>
              </a:lnSpc>
              <a:buFont typeface="Wingdings" panose="05000000000000000000" pitchFamily="2" charset="2"/>
              <a:buNone/>
            </a:pPr>
            <a:endParaRPr lang="en-US" altLang="en-US" dirty="0"/>
          </a:p>
          <a:p>
            <a:pPr eaLnBrk="1" hangingPunct="1">
              <a:lnSpc>
                <a:spcPct val="90000"/>
              </a:lnSpc>
            </a:pPr>
            <a:r>
              <a:rPr lang="en-US" altLang="en-US" dirty="0"/>
              <a:t>Let </a:t>
            </a:r>
            <a:r>
              <a:rPr lang="en-US" altLang="en-US" dirty="0">
                <a:solidFill>
                  <a:srgbClr val="FF0000"/>
                </a:solidFill>
                <a:latin typeface="Symbol" panose="05050102010706020507" pitchFamily="18" charset="2"/>
                <a:sym typeface="IBM techexplorer Symbol B" pitchFamily="2" charset="2"/>
              </a:rPr>
              <a:t>p</a:t>
            </a:r>
            <a:r>
              <a:rPr lang="en-US" altLang="en-US" dirty="0">
                <a:sym typeface="IBM techexplorer Symbol B" pitchFamily="2" charset="2"/>
              </a:rPr>
              <a:t> denote the annual percentage change in the price index.  This is the inflation rate, also the percentage decline in buying power of Nominal $ from one year to the next.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2931">
                                            <p:txEl>
                                              <p:pRg st="1" end="1"/>
                                            </p:txEl>
                                          </p:spTgt>
                                        </p:tgtEl>
                                        <p:attrNameLst>
                                          <p:attrName>style.visibility</p:attrName>
                                        </p:attrNameLst>
                                      </p:cBhvr>
                                      <p:to>
                                        <p:strVal val="visible"/>
                                      </p:to>
                                    </p:set>
                                    <p:anim calcmode="lin" valueType="num">
                                      <p:cBhvr additive="base">
                                        <p:cTn id="7" dur="500" fill="hold"/>
                                        <p:tgtEl>
                                          <p:spTgt spid="25293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29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2931">
                                            <p:txEl>
                                              <p:pRg st="3" end="3"/>
                                            </p:txEl>
                                          </p:spTgt>
                                        </p:tgtEl>
                                        <p:attrNameLst>
                                          <p:attrName>style.visibility</p:attrName>
                                        </p:attrNameLst>
                                      </p:cBhvr>
                                      <p:to>
                                        <p:strVal val="visible"/>
                                      </p:to>
                                    </p:set>
                                    <p:anim calcmode="lin" valueType="num">
                                      <p:cBhvr additive="base">
                                        <p:cTn id="13" dur="500" fill="hold"/>
                                        <p:tgtEl>
                                          <p:spTgt spid="252931">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293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1"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Slide Number Placeholder 5">
            <a:extLst>
              <a:ext uri="{FF2B5EF4-FFF2-40B4-BE49-F238E27FC236}">
                <a16:creationId xmlns:a16="http://schemas.microsoft.com/office/drawing/2014/main" id="{D664AEA1-70C9-4EA2-9EAD-F86489A66AE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C00FA73B-680B-40B6-A0B9-70128D33A1D3}" type="slidenum">
              <a:rPr lang="en-US" altLang="en-US" sz="1400"/>
              <a:pPr>
                <a:spcBef>
                  <a:spcPct val="0"/>
                </a:spcBef>
                <a:buClrTx/>
                <a:buSzTx/>
                <a:buFontTx/>
                <a:buNone/>
              </a:pPr>
              <a:t>6</a:t>
            </a:fld>
            <a:endParaRPr lang="en-US" altLang="en-US" sz="1400"/>
          </a:p>
        </p:txBody>
      </p:sp>
      <p:sp>
        <p:nvSpPr>
          <p:cNvPr id="15363" name="Rectangle 2">
            <a:extLst>
              <a:ext uri="{FF2B5EF4-FFF2-40B4-BE49-F238E27FC236}">
                <a16:creationId xmlns:a16="http://schemas.microsoft.com/office/drawing/2014/main" id="{03C8DBA9-F82C-40C9-BE53-F1C88DA02956}"/>
              </a:ext>
            </a:extLst>
          </p:cNvPr>
          <p:cNvSpPr>
            <a:spLocks noGrp="1" noChangeArrowheads="1"/>
          </p:cNvSpPr>
          <p:nvPr>
            <p:ph type="title"/>
          </p:nvPr>
        </p:nvSpPr>
        <p:spPr/>
        <p:txBody>
          <a:bodyPr/>
          <a:lstStyle/>
          <a:p>
            <a:pPr algn="ctr" eaLnBrk="1" hangingPunct="1"/>
            <a:r>
              <a:rPr lang="en-US" altLang="en-US"/>
              <a:t>Nominal vs. Real Variables - 4</a:t>
            </a:r>
            <a:br>
              <a:rPr lang="en-US" altLang="en-US"/>
            </a:br>
            <a:r>
              <a:rPr lang="en-US" altLang="en-US"/>
              <a:t>Interest Rates</a:t>
            </a:r>
          </a:p>
        </p:txBody>
      </p:sp>
      <p:sp>
        <p:nvSpPr>
          <p:cNvPr id="252931" name="Rectangle 3">
            <a:extLst>
              <a:ext uri="{FF2B5EF4-FFF2-40B4-BE49-F238E27FC236}">
                <a16:creationId xmlns:a16="http://schemas.microsoft.com/office/drawing/2014/main" id="{10E627C5-636D-40CD-BF79-38C28926A25C}"/>
              </a:ext>
            </a:extLst>
          </p:cNvPr>
          <p:cNvSpPr>
            <a:spLocks noGrp="1" noChangeArrowheads="1"/>
          </p:cNvSpPr>
          <p:nvPr>
            <p:ph type="body" idx="1"/>
          </p:nvPr>
        </p:nvSpPr>
        <p:spPr>
          <a:xfrm>
            <a:off x="776288" y="1752600"/>
            <a:ext cx="7694612" cy="4495800"/>
          </a:xfrm>
        </p:spPr>
        <p:txBody>
          <a:bodyPr/>
          <a:lstStyle/>
          <a:p>
            <a:pPr eaLnBrk="1" hangingPunct="1">
              <a:lnSpc>
                <a:spcPct val="90000"/>
              </a:lnSpc>
              <a:buFont typeface="Wingdings" panose="05000000000000000000" pitchFamily="2" charset="2"/>
              <a:buNone/>
            </a:pPr>
            <a:endParaRPr lang="en-US" altLang="en-US" sz="2800" b="1" dirty="0">
              <a:latin typeface="Arial" panose="020B0604020202020204" pitchFamily="34" charset="0"/>
              <a:sym typeface="IBM techexplorer Symbol B" pitchFamily="2" charset="2"/>
            </a:endParaRPr>
          </a:p>
          <a:p>
            <a:pPr eaLnBrk="1" hangingPunct="1">
              <a:lnSpc>
                <a:spcPct val="90000"/>
              </a:lnSpc>
            </a:pPr>
            <a:r>
              <a:rPr lang="en-US" altLang="en-US" dirty="0">
                <a:sym typeface="IBM techexplorer Symbol B" pitchFamily="2" charset="2"/>
              </a:rPr>
              <a:t>If “</a:t>
            </a:r>
            <a:r>
              <a:rPr lang="en-US" altLang="en-US" dirty="0" err="1">
                <a:solidFill>
                  <a:srgbClr val="FF0000"/>
                </a:solidFill>
                <a:sym typeface="IBM techexplorer Symbol B" pitchFamily="2" charset="2"/>
              </a:rPr>
              <a:t>i</a:t>
            </a:r>
            <a:r>
              <a:rPr lang="en-US" altLang="en-US" dirty="0">
                <a:sym typeface="IBM techexplorer Symbol B" pitchFamily="2" charset="2"/>
              </a:rPr>
              <a:t>” denotes the observed (nominal) interest rate and if “</a:t>
            </a:r>
            <a:r>
              <a:rPr lang="en-US" altLang="en-US" dirty="0">
                <a:solidFill>
                  <a:srgbClr val="FF0000"/>
                </a:solidFill>
                <a:sym typeface="IBM techexplorer Symbol B" pitchFamily="2" charset="2"/>
              </a:rPr>
              <a:t>r</a:t>
            </a:r>
            <a:r>
              <a:rPr lang="en-US" altLang="en-US" dirty="0">
                <a:sym typeface="IBM techexplorer Symbol B" pitchFamily="2" charset="2"/>
              </a:rPr>
              <a:t>” denotes the inflation adjusted (real) interest rate, then </a:t>
            </a:r>
            <a:r>
              <a:rPr lang="en-US" altLang="en-US" dirty="0" err="1">
                <a:solidFill>
                  <a:schemeClr val="hlink"/>
                </a:solidFill>
                <a:sym typeface="IBM techexplorer Symbol B" pitchFamily="2" charset="2"/>
              </a:rPr>
              <a:t>i</a:t>
            </a:r>
            <a:r>
              <a:rPr lang="en-US" altLang="en-US" dirty="0">
                <a:solidFill>
                  <a:schemeClr val="hlink"/>
                </a:solidFill>
                <a:sym typeface="IBM techexplorer Symbol B" pitchFamily="2" charset="2"/>
              </a:rPr>
              <a:t> </a:t>
            </a:r>
            <a:r>
              <a:rPr lang="en-US" altLang="en-US" dirty="0">
                <a:solidFill>
                  <a:schemeClr val="hlink"/>
                </a:solidFill>
                <a:sym typeface="Symbol" panose="05050102010706020507" pitchFamily="18" charset="2"/>
              </a:rPr>
              <a:t> r + </a:t>
            </a:r>
            <a:r>
              <a:rPr lang="en-US" altLang="en-US" dirty="0">
                <a:solidFill>
                  <a:schemeClr val="hlink"/>
                </a:solidFill>
                <a:latin typeface="Symbol" panose="05050102010706020507" pitchFamily="18" charset="2"/>
                <a:sym typeface="IBM techexplorer Symbol B" pitchFamily="2" charset="2"/>
              </a:rPr>
              <a:t>p</a:t>
            </a:r>
          </a:p>
          <a:p>
            <a:pPr eaLnBrk="1" hangingPunct="1">
              <a:lnSpc>
                <a:spcPct val="90000"/>
              </a:lnSpc>
              <a:buFont typeface="Wingdings" panose="05000000000000000000" pitchFamily="2" charset="2"/>
              <a:buNone/>
            </a:pPr>
            <a:endParaRPr lang="en-US" altLang="en-US" sz="2800" b="1" dirty="0">
              <a:sym typeface="IBM techexplorer Symbol B" pitchFamily="2" charset="2"/>
            </a:endParaRPr>
          </a:p>
          <a:p>
            <a:pPr eaLnBrk="1" hangingPunct="1">
              <a:lnSpc>
                <a:spcPct val="90000"/>
              </a:lnSpc>
            </a:pPr>
            <a:r>
              <a:rPr lang="en-US" altLang="en-US" dirty="0">
                <a:sym typeface="IBM techexplorer Symbol B" pitchFamily="2" charset="2"/>
              </a:rPr>
              <a:t>The real interest rate plus how any lost buying power due to inflation is approximately the observed nominal interest rate.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2931">
                                            <p:txEl>
                                              <p:pRg st="1" end="1"/>
                                            </p:txEl>
                                          </p:spTgt>
                                        </p:tgtEl>
                                        <p:attrNameLst>
                                          <p:attrName>style.visibility</p:attrName>
                                        </p:attrNameLst>
                                      </p:cBhvr>
                                      <p:to>
                                        <p:strVal val="visible"/>
                                      </p:to>
                                    </p:set>
                                    <p:anim calcmode="lin" valueType="num">
                                      <p:cBhvr additive="base">
                                        <p:cTn id="7" dur="500" fill="hold"/>
                                        <p:tgtEl>
                                          <p:spTgt spid="252931">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293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2931">
                                            <p:txEl>
                                              <p:pRg st="3" end="3"/>
                                            </p:txEl>
                                          </p:spTgt>
                                        </p:tgtEl>
                                        <p:attrNameLst>
                                          <p:attrName>style.visibility</p:attrName>
                                        </p:attrNameLst>
                                      </p:cBhvr>
                                      <p:to>
                                        <p:strVal val="visible"/>
                                      </p:to>
                                    </p:set>
                                    <p:anim calcmode="lin" valueType="num">
                                      <p:cBhvr additive="base">
                                        <p:cTn id="13" dur="500" fill="hold"/>
                                        <p:tgtEl>
                                          <p:spTgt spid="252931">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2931">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1"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Slide Number Placeholder 5">
            <a:extLst>
              <a:ext uri="{FF2B5EF4-FFF2-40B4-BE49-F238E27FC236}">
                <a16:creationId xmlns:a16="http://schemas.microsoft.com/office/drawing/2014/main" id="{43B04042-33B8-49FF-AD69-9741E56427C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361398CE-DD21-49A7-BAB5-9775709C6EA7}" type="slidenum">
              <a:rPr lang="en-US" altLang="en-US" sz="1400"/>
              <a:pPr>
                <a:spcBef>
                  <a:spcPct val="0"/>
                </a:spcBef>
                <a:buClrTx/>
                <a:buSzTx/>
                <a:buFontTx/>
                <a:buNone/>
              </a:pPr>
              <a:t>7</a:t>
            </a:fld>
            <a:endParaRPr lang="en-US" altLang="en-US" sz="1400"/>
          </a:p>
        </p:txBody>
      </p:sp>
      <p:sp>
        <p:nvSpPr>
          <p:cNvPr id="17411" name="Rectangle 2">
            <a:extLst>
              <a:ext uri="{FF2B5EF4-FFF2-40B4-BE49-F238E27FC236}">
                <a16:creationId xmlns:a16="http://schemas.microsoft.com/office/drawing/2014/main" id="{37B09264-CC76-4122-ADB7-F9E4EDC5FA3E}"/>
              </a:ext>
            </a:extLst>
          </p:cNvPr>
          <p:cNvSpPr>
            <a:spLocks noGrp="1" noChangeArrowheads="1"/>
          </p:cNvSpPr>
          <p:nvPr>
            <p:ph type="title"/>
          </p:nvPr>
        </p:nvSpPr>
        <p:spPr/>
        <p:txBody>
          <a:bodyPr/>
          <a:lstStyle/>
          <a:p>
            <a:pPr algn="ctr" eaLnBrk="1" hangingPunct="1"/>
            <a:r>
              <a:rPr lang="en-US" altLang="en-US"/>
              <a:t>Nominal vs. Real Variables – 5</a:t>
            </a:r>
            <a:br>
              <a:rPr lang="en-US" altLang="en-US"/>
            </a:br>
            <a:r>
              <a:rPr lang="en-US" altLang="en-US"/>
              <a:t>Present Value</a:t>
            </a:r>
          </a:p>
        </p:txBody>
      </p:sp>
      <p:sp>
        <p:nvSpPr>
          <p:cNvPr id="253955" name="Rectangle 3">
            <a:extLst>
              <a:ext uri="{FF2B5EF4-FFF2-40B4-BE49-F238E27FC236}">
                <a16:creationId xmlns:a16="http://schemas.microsoft.com/office/drawing/2014/main" id="{5DC4250B-4598-4FC7-81A9-1FA5324788C8}"/>
              </a:ext>
            </a:extLst>
          </p:cNvPr>
          <p:cNvSpPr>
            <a:spLocks noGrp="1" noChangeArrowheads="1"/>
          </p:cNvSpPr>
          <p:nvPr>
            <p:ph type="body" idx="1"/>
          </p:nvPr>
        </p:nvSpPr>
        <p:spPr>
          <a:xfrm>
            <a:off x="855663" y="2057400"/>
            <a:ext cx="8470900" cy="4495800"/>
          </a:xfrm>
        </p:spPr>
        <p:txBody>
          <a:bodyPr/>
          <a:lstStyle/>
          <a:p>
            <a:pPr eaLnBrk="1" hangingPunct="1"/>
            <a:r>
              <a:rPr lang="en-US" altLang="en-US"/>
              <a:t>The present value of an amount expressed in nominal dollars should generally be taken using a nominal interest rate</a:t>
            </a:r>
          </a:p>
          <a:p>
            <a:pPr eaLnBrk="1" hangingPunct="1"/>
            <a:r>
              <a:rPr lang="en-US" altLang="en-US"/>
              <a:t>The present value of an amount expressed in real dollars, so expressed in “pure buying power without inflation”, should generally be taken using a real interest rate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3955">
                                            <p:txEl>
                                              <p:pRg st="0" end="0"/>
                                            </p:txEl>
                                          </p:spTgt>
                                        </p:tgtEl>
                                        <p:attrNameLst>
                                          <p:attrName>style.visibility</p:attrName>
                                        </p:attrNameLst>
                                      </p:cBhvr>
                                      <p:to>
                                        <p:strVal val="visible"/>
                                      </p:to>
                                    </p:set>
                                    <p:anim calcmode="lin" valueType="num">
                                      <p:cBhvr additive="base">
                                        <p:cTn id="7" dur="500" fill="hold"/>
                                        <p:tgtEl>
                                          <p:spTgt spid="2539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395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3955">
                                            <p:txEl>
                                              <p:pRg st="1" end="1"/>
                                            </p:txEl>
                                          </p:spTgt>
                                        </p:tgtEl>
                                        <p:attrNameLst>
                                          <p:attrName>style.visibility</p:attrName>
                                        </p:attrNameLst>
                                      </p:cBhvr>
                                      <p:to>
                                        <p:strVal val="visible"/>
                                      </p:to>
                                    </p:set>
                                    <p:anim calcmode="lin" valueType="num">
                                      <p:cBhvr additive="base">
                                        <p:cTn id="13" dur="500" fill="hold"/>
                                        <p:tgtEl>
                                          <p:spTgt spid="2539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3955">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395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Slide Number Placeholder 5">
            <a:extLst>
              <a:ext uri="{FF2B5EF4-FFF2-40B4-BE49-F238E27FC236}">
                <a16:creationId xmlns:a16="http://schemas.microsoft.com/office/drawing/2014/main" id="{69D12C46-6091-4C17-9159-896F7C9071A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95A25B87-34E4-47E7-B595-2017172215C9}" type="slidenum">
              <a:rPr lang="en-US" altLang="en-US" sz="1400"/>
              <a:pPr>
                <a:spcBef>
                  <a:spcPct val="0"/>
                </a:spcBef>
                <a:buClrTx/>
                <a:buSzTx/>
                <a:buFontTx/>
                <a:buNone/>
              </a:pPr>
              <a:t>8</a:t>
            </a:fld>
            <a:endParaRPr lang="en-US" altLang="en-US" sz="1400"/>
          </a:p>
        </p:txBody>
      </p:sp>
      <p:sp>
        <p:nvSpPr>
          <p:cNvPr id="19459" name="Rectangle 2">
            <a:extLst>
              <a:ext uri="{FF2B5EF4-FFF2-40B4-BE49-F238E27FC236}">
                <a16:creationId xmlns:a16="http://schemas.microsoft.com/office/drawing/2014/main" id="{EA2A3D88-EECA-4404-836F-03DB2563C2EF}"/>
              </a:ext>
            </a:extLst>
          </p:cNvPr>
          <p:cNvSpPr>
            <a:spLocks noGrp="1" noChangeArrowheads="1"/>
          </p:cNvSpPr>
          <p:nvPr>
            <p:ph type="title"/>
          </p:nvPr>
        </p:nvSpPr>
        <p:spPr/>
        <p:txBody>
          <a:bodyPr/>
          <a:lstStyle/>
          <a:p>
            <a:pPr eaLnBrk="1" hangingPunct="1"/>
            <a:r>
              <a:rPr lang="en-US" altLang="en-US" sz="4000"/>
              <a:t>Is there an optimal business size?</a:t>
            </a:r>
          </a:p>
        </p:txBody>
      </p:sp>
      <p:sp>
        <p:nvSpPr>
          <p:cNvPr id="254979" name="Rectangle 3">
            <a:extLst>
              <a:ext uri="{FF2B5EF4-FFF2-40B4-BE49-F238E27FC236}">
                <a16:creationId xmlns:a16="http://schemas.microsoft.com/office/drawing/2014/main" id="{497EBDB5-59B4-4A75-B5E2-2909462646D4}"/>
              </a:ext>
            </a:extLst>
          </p:cNvPr>
          <p:cNvSpPr>
            <a:spLocks noGrp="1" noChangeArrowheads="1"/>
          </p:cNvSpPr>
          <p:nvPr>
            <p:ph type="body" idx="1"/>
          </p:nvPr>
        </p:nvSpPr>
        <p:spPr>
          <a:xfrm>
            <a:off x="855663" y="2286000"/>
            <a:ext cx="8470900" cy="4267200"/>
          </a:xfrm>
        </p:spPr>
        <p:txBody>
          <a:bodyPr/>
          <a:lstStyle/>
          <a:p>
            <a:pPr eaLnBrk="1" hangingPunct="1"/>
            <a:r>
              <a:rPr lang="en-US" altLang="en-US" i="1" dirty="0"/>
              <a:t>Graphing a profit measure, in this case </a:t>
            </a:r>
            <a:r>
              <a:rPr lang="en-US" altLang="en-US" i="1" dirty="0">
                <a:solidFill>
                  <a:schemeClr val="hlink"/>
                </a:solidFill>
              </a:rPr>
              <a:t>earnings before taxes</a:t>
            </a:r>
            <a:r>
              <a:rPr lang="en-US" altLang="en-US" i="1" dirty="0"/>
              <a:t>, against units produced may indicate the shape of the profit function.  From that, one might determine an optimal level of output.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4979">
                                            <p:txEl>
                                              <p:pRg st="0" end="0"/>
                                            </p:txEl>
                                          </p:spTgt>
                                        </p:tgtEl>
                                        <p:attrNameLst>
                                          <p:attrName>style.visibility</p:attrName>
                                        </p:attrNameLst>
                                      </p:cBhvr>
                                      <p:to>
                                        <p:strVal val="visible"/>
                                      </p:to>
                                    </p:set>
                                    <p:anim calcmode="lin" valueType="num">
                                      <p:cBhvr additive="base">
                                        <p:cTn id="7" dur="500" fill="hold"/>
                                        <p:tgtEl>
                                          <p:spTgt spid="25497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4979">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7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Slide Number Placeholder 5">
            <a:extLst>
              <a:ext uri="{FF2B5EF4-FFF2-40B4-BE49-F238E27FC236}">
                <a16:creationId xmlns:a16="http://schemas.microsoft.com/office/drawing/2014/main" id="{E2A58E4E-4AC1-4A93-8F2C-025B33B8954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fld id="{F81F57B6-C2EF-4786-A475-AC6A9161E3B0}" type="slidenum">
              <a:rPr lang="en-US" altLang="en-US" sz="1400"/>
              <a:pPr>
                <a:spcBef>
                  <a:spcPct val="0"/>
                </a:spcBef>
                <a:buClrTx/>
                <a:buSzTx/>
                <a:buFontTx/>
                <a:buNone/>
              </a:pPr>
              <a:t>9</a:t>
            </a:fld>
            <a:endParaRPr lang="en-US" altLang="en-US" sz="1400"/>
          </a:p>
        </p:txBody>
      </p:sp>
      <p:sp>
        <p:nvSpPr>
          <p:cNvPr id="21507" name="Rectangle 2">
            <a:extLst>
              <a:ext uri="{FF2B5EF4-FFF2-40B4-BE49-F238E27FC236}">
                <a16:creationId xmlns:a16="http://schemas.microsoft.com/office/drawing/2014/main" id="{9D10CE00-6EAA-4FAD-8945-8B05551D7CA1}"/>
              </a:ext>
            </a:extLst>
          </p:cNvPr>
          <p:cNvSpPr>
            <a:spLocks noGrp="1" noChangeArrowheads="1"/>
          </p:cNvSpPr>
          <p:nvPr>
            <p:ph type="title"/>
          </p:nvPr>
        </p:nvSpPr>
        <p:spPr>
          <a:xfrm>
            <a:off x="1143000" y="685800"/>
            <a:ext cx="7948613" cy="990600"/>
          </a:xfrm>
        </p:spPr>
        <p:txBody>
          <a:bodyPr/>
          <a:lstStyle/>
          <a:p>
            <a:pPr eaLnBrk="1" hangingPunct="1"/>
            <a:r>
              <a:rPr lang="en-US" altLang="en-US"/>
              <a:t>Some Statistics Review:</a:t>
            </a:r>
          </a:p>
        </p:txBody>
      </p:sp>
      <p:sp>
        <p:nvSpPr>
          <p:cNvPr id="256003" name="Rectangle 3">
            <a:extLst>
              <a:ext uri="{FF2B5EF4-FFF2-40B4-BE49-F238E27FC236}">
                <a16:creationId xmlns:a16="http://schemas.microsoft.com/office/drawing/2014/main" id="{9EB46828-3EF1-412E-9797-B77D280BF96A}"/>
              </a:ext>
            </a:extLst>
          </p:cNvPr>
          <p:cNvSpPr>
            <a:spLocks noGrp="1" noChangeArrowheads="1"/>
          </p:cNvSpPr>
          <p:nvPr>
            <p:ph type="body" idx="1"/>
          </p:nvPr>
        </p:nvSpPr>
        <p:spPr>
          <a:xfrm>
            <a:off x="457200" y="2057400"/>
            <a:ext cx="8470900" cy="4419600"/>
          </a:xfrm>
        </p:spPr>
        <p:txBody>
          <a:bodyPr/>
          <a:lstStyle/>
          <a:p>
            <a:pPr eaLnBrk="1" hangingPunct="1"/>
            <a:r>
              <a:rPr lang="en-US" altLang="en-US" sz="2400" i="1">
                <a:solidFill>
                  <a:schemeClr val="hlink"/>
                </a:solidFill>
              </a:rPr>
              <a:t>Mean</a:t>
            </a:r>
            <a:r>
              <a:rPr lang="en-US" altLang="en-US" sz="2400"/>
              <a:t>:  The simple arithmetic average (a measure of central tendency): The sum of a bunch of numbers divided by how many numbers there are.</a:t>
            </a:r>
          </a:p>
          <a:p>
            <a:pPr eaLnBrk="1" hangingPunct="1">
              <a:lnSpc>
                <a:spcPct val="20000"/>
              </a:lnSpc>
              <a:buFont typeface="Wingdings" panose="05000000000000000000" pitchFamily="2" charset="2"/>
              <a:buNone/>
            </a:pPr>
            <a:endParaRPr lang="en-US" altLang="en-US" sz="2400"/>
          </a:p>
          <a:p>
            <a:pPr eaLnBrk="1" hangingPunct="1"/>
            <a:r>
              <a:rPr lang="en-US" altLang="en-US" sz="2400" i="1">
                <a:solidFill>
                  <a:schemeClr val="hlink"/>
                </a:solidFill>
              </a:rPr>
              <a:t>Median</a:t>
            </a:r>
            <a:r>
              <a:rPr lang="en-US" altLang="en-US" sz="2400"/>
              <a:t>: The 50</a:t>
            </a:r>
            <a:r>
              <a:rPr lang="en-US" altLang="en-US" sz="2400" baseline="30000"/>
              <a:t>th</a:t>
            </a:r>
            <a:r>
              <a:rPr lang="en-US" altLang="en-US" sz="2400"/>
              <a:t> percentile (also called the midpoint, the value in the middle). The median is useful when there are “outliers” in the data which might distort the “measure of central tendency”.  (Example: suppose one of the students in your group earns $1,000,000 per year.  The mean income of your group probably would not be reflective of most of you, while the median would be.)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003">
                                            <p:txEl>
                                              <p:pRg st="0" end="0"/>
                                            </p:txEl>
                                          </p:spTgt>
                                        </p:tgtEl>
                                        <p:attrNameLst>
                                          <p:attrName>style.visibility</p:attrName>
                                        </p:attrNameLst>
                                      </p:cBhvr>
                                      <p:to>
                                        <p:strVal val="visible"/>
                                      </p:to>
                                    </p:set>
                                    <p:anim calcmode="lin" valueType="num">
                                      <p:cBhvr additive="base">
                                        <p:cTn id="7" dur="500" fill="hold"/>
                                        <p:tgtEl>
                                          <p:spTgt spid="25600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5600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6003">
                                            <p:txEl>
                                              <p:pRg st="2" end="2"/>
                                            </p:txEl>
                                          </p:spTgt>
                                        </p:tgtEl>
                                        <p:attrNameLst>
                                          <p:attrName>style.visibility</p:attrName>
                                        </p:attrNameLst>
                                      </p:cBhvr>
                                      <p:to>
                                        <p:strVal val="visible"/>
                                      </p:to>
                                    </p:set>
                                    <p:anim calcmode="lin" valueType="num">
                                      <p:cBhvr additive="base">
                                        <p:cTn id="13" dur="500" fill="hold"/>
                                        <p:tgtEl>
                                          <p:spTgt spid="25600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5600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03" grpId="0" build="p" autoUpdateAnimBg="0"/>
    </p:bld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hlink"/>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800" b="1" i="0" u="none" strike="noStrike" cap="none" normalizeH="0" baseline="0" smtClean="0">
            <a:ln>
              <a:noFill/>
            </a:ln>
            <a:solidFill>
              <a:schemeClr val="hlink"/>
            </a:solidFill>
            <a:effectLst/>
            <a:latin typeface="Arial"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1985</TotalTime>
  <Words>623</Words>
  <PresentationFormat>Custom</PresentationFormat>
  <Paragraphs>72</Paragraphs>
  <Slides>12</Slides>
  <Notes>12</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20" baseType="lpstr">
      <vt:lpstr>Arial</vt:lpstr>
      <vt:lpstr>Tahoma</vt:lpstr>
      <vt:lpstr>Wingdings</vt:lpstr>
      <vt:lpstr>Times New Roman</vt:lpstr>
      <vt:lpstr>Symbol</vt:lpstr>
      <vt:lpstr>IBM techexplorer Symbol B</vt:lpstr>
      <vt:lpstr>Blends</vt:lpstr>
      <vt:lpstr>Metafile Companion Picture (32-bit)</vt:lpstr>
      <vt:lpstr>COMFORT NOW LA Student Coaching Slides</vt:lpstr>
      <vt:lpstr>COMFORT NOW LA</vt:lpstr>
      <vt:lpstr>Nominal vs. Real Variables - 1 Price</vt:lpstr>
      <vt:lpstr>Nominal vs. Real Variables - 2 Price</vt:lpstr>
      <vt:lpstr>Nominal vs. Real Variables - 3 Interest Rates</vt:lpstr>
      <vt:lpstr>Nominal vs. Real Variables - 4 Interest Rates</vt:lpstr>
      <vt:lpstr>Nominal vs. Real Variables – 5 Present Value</vt:lpstr>
      <vt:lpstr>Is there an optimal business size?</vt:lpstr>
      <vt:lpstr>Some Statistics Review:</vt:lpstr>
      <vt:lpstr>Some Legal Concepts - 1</vt:lpstr>
      <vt:lpstr>Some Legal Concepts - 2</vt:lpstr>
      <vt:lpstr>Some Legal Concepts - 3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2001-11-26T06:36:44Z</cp:lastPrinted>
  <dcterms:created xsi:type="dcterms:W3CDTF">2000-03-26T23:14:51Z</dcterms:created>
  <dcterms:modified xsi:type="dcterms:W3CDTF">2020-08-10T22:09:50Z</dcterms:modified>
</cp:coreProperties>
</file>